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6"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0" d="100"/>
          <a:sy n="50" d="100"/>
        </p:scale>
        <p:origin x="1284"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9BF8DD-12F1-49E5-819A-6E628C8AF576}" type="doc">
      <dgm:prSet loTypeId="urn:microsoft.com/office/officeart/2005/8/layout/bProcess4" loCatId="process" qsTypeId="urn:microsoft.com/office/officeart/2005/8/quickstyle/simple1" qsCatId="simple" csTypeId="urn:microsoft.com/office/officeart/2005/8/colors/accent1_2" csCatId="accent1"/>
      <dgm:spPr/>
      <dgm:t>
        <a:bodyPr/>
        <a:lstStyle/>
        <a:p>
          <a:endParaRPr lang="en-US"/>
        </a:p>
      </dgm:t>
    </dgm:pt>
    <dgm:pt modelId="{5CDD75C3-9AFA-482B-8ED3-CE682CFE3C10}">
      <dgm:prSet/>
      <dgm:spPr/>
      <dgm:t>
        <a:bodyPr/>
        <a:lstStyle/>
        <a:p>
          <a:r>
            <a:rPr lang="en-IN"/>
            <a:t>Ec2</a:t>
          </a:r>
          <a:endParaRPr lang="en-US"/>
        </a:p>
      </dgm:t>
    </dgm:pt>
    <dgm:pt modelId="{E28ECE98-1753-4A6C-A61B-92DC1B926357}" type="parTrans" cxnId="{F39EB06B-01F1-4F50-9440-E74FA5A1BFEA}">
      <dgm:prSet/>
      <dgm:spPr/>
      <dgm:t>
        <a:bodyPr/>
        <a:lstStyle/>
        <a:p>
          <a:endParaRPr lang="en-US"/>
        </a:p>
      </dgm:t>
    </dgm:pt>
    <dgm:pt modelId="{FA7C28C2-7D52-4D27-AD66-919C7A316A73}" type="sibTrans" cxnId="{F39EB06B-01F1-4F50-9440-E74FA5A1BFEA}">
      <dgm:prSet/>
      <dgm:spPr/>
      <dgm:t>
        <a:bodyPr/>
        <a:lstStyle/>
        <a:p>
          <a:endParaRPr lang="en-US"/>
        </a:p>
      </dgm:t>
    </dgm:pt>
    <dgm:pt modelId="{C54B7361-3D81-45A8-993C-0A428004F6C2}">
      <dgm:prSet/>
      <dgm:spPr/>
      <dgm:t>
        <a:bodyPr/>
        <a:lstStyle/>
        <a:p>
          <a:r>
            <a:rPr lang="en-IN"/>
            <a:t>Iam</a:t>
          </a:r>
          <a:endParaRPr lang="en-US"/>
        </a:p>
      </dgm:t>
    </dgm:pt>
    <dgm:pt modelId="{3AF5CA07-9865-4534-B91E-8A81DFC2E3B0}" type="parTrans" cxnId="{E979489F-7334-4FE6-889C-4E4288493A78}">
      <dgm:prSet/>
      <dgm:spPr/>
      <dgm:t>
        <a:bodyPr/>
        <a:lstStyle/>
        <a:p>
          <a:endParaRPr lang="en-US"/>
        </a:p>
      </dgm:t>
    </dgm:pt>
    <dgm:pt modelId="{6EBDA08C-9329-4D25-BA71-EFE405F328C0}" type="sibTrans" cxnId="{E979489F-7334-4FE6-889C-4E4288493A78}">
      <dgm:prSet/>
      <dgm:spPr/>
      <dgm:t>
        <a:bodyPr/>
        <a:lstStyle/>
        <a:p>
          <a:endParaRPr lang="en-US"/>
        </a:p>
      </dgm:t>
    </dgm:pt>
    <dgm:pt modelId="{F3AE4753-5AC5-41F9-BC4A-9DD61A013EC0}">
      <dgm:prSet/>
      <dgm:spPr/>
      <dgm:t>
        <a:bodyPr/>
        <a:lstStyle/>
        <a:p>
          <a:r>
            <a:rPr lang="en-IN"/>
            <a:t>Vpc</a:t>
          </a:r>
          <a:endParaRPr lang="en-US"/>
        </a:p>
      </dgm:t>
    </dgm:pt>
    <dgm:pt modelId="{5FF9DF8B-CC0F-4C5E-8235-57B177238535}" type="parTrans" cxnId="{43BC420B-9786-4EA5-8270-5C37407C9C9C}">
      <dgm:prSet/>
      <dgm:spPr/>
      <dgm:t>
        <a:bodyPr/>
        <a:lstStyle/>
        <a:p>
          <a:endParaRPr lang="en-US"/>
        </a:p>
      </dgm:t>
    </dgm:pt>
    <dgm:pt modelId="{56EB4584-3CAE-4FA2-BA3E-4A933E5740DC}" type="sibTrans" cxnId="{43BC420B-9786-4EA5-8270-5C37407C9C9C}">
      <dgm:prSet/>
      <dgm:spPr/>
      <dgm:t>
        <a:bodyPr/>
        <a:lstStyle/>
        <a:p>
          <a:endParaRPr lang="en-US"/>
        </a:p>
      </dgm:t>
    </dgm:pt>
    <dgm:pt modelId="{4D80AA20-18B0-4A36-8461-18F073E4FC9B}">
      <dgm:prSet/>
      <dgm:spPr/>
      <dgm:t>
        <a:bodyPr/>
        <a:lstStyle/>
        <a:p>
          <a:r>
            <a:rPr lang="en-IN"/>
            <a:t>Internet gatways</a:t>
          </a:r>
          <a:endParaRPr lang="en-US"/>
        </a:p>
      </dgm:t>
    </dgm:pt>
    <dgm:pt modelId="{CA2AA884-1783-454B-8A3E-4D0353F7B35B}" type="parTrans" cxnId="{E3F65113-4102-4AE5-A3E6-5E5DBCF807E1}">
      <dgm:prSet/>
      <dgm:spPr/>
      <dgm:t>
        <a:bodyPr/>
        <a:lstStyle/>
        <a:p>
          <a:endParaRPr lang="en-US"/>
        </a:p>
      </dgm:t>
    </dgm:pt>
    <dgm:pt modelId="{D5D5F11F-5BBB-411C-BE73-24CF14E92480}" type="sibTrans" cxnId="{E3F65113-4102-4AE5-A3E6-5E5DBCF807E1}">
      <dgm:prSet/>
      <dgm:spPr/>
      <dgm:t>
        <a:bodyPr/>
        <a:lstStyle/>
        <a:p>
          <a:endParaRPr lang="en-US"/>
        </a:p>
      </dgm:t>
    </dgm:pt>
    <dgm:pt modelId="{8A54953F-FC8F-4304-B50C-7E97A7BA883C}">
      <dgm:prSet/>
      <dgm:spPr/>
      <dgm:t>
        <a:bodyPr/>
        <a:lstStyle/>
        <a:p>
          <a:r>
            <a:rPr lang="en-IN"/>
            <a:t>Nat gateways </a:t>
          </a:r>
          <a:endParaRPr lang="en-US"/>
        </a:p>
      </dgm:t>
    </dgm:pt>
    <dgm:pt modelId="{4BF6B053-8F03-4301-8752-AF5B899AAE86}" type="parTrans" cxnId="{D61E9997-95D0-4EB1-BEB3-3690CC504FB2}">
      <dgm:prSet/>
      <dgm:spPr/>
      <dgm:t>
        <a:bodyPr/>
        <a:lstStyle/>
        <a:p>
          <a:endParaRPr lang="en-US"/>
        </a:p>
      </dgm:t>
    </dgm:pt>
    <dgm:pt modelId="{2C4F63F7-ED61-461C-8DF4-6218F8C01058}" type="sibTrans" cxnId="{D61E9997-95D0-4EB1-BEB3-3690CC504FB2}">
      <dgm:prSet/>
      <dgm:spPr/>
      <dgm:t>
        <a:bodyPr/>
        <a:lstStyle/>
        <a:p>
          <a:endParaRPr lang="en-US"/>
        </a:p>
      </dgm:t>
    </dgm:pt>
    <dgm:pt modelId="{CE58BD18-7F94-458C-927B-0EAADBB2343F}">
      <dgm:prSet/>
      <dgm:spPr/>
      <dgm:t>
        <a:bodyPr/>
        <a:lstStyle/>
        <a:p>
          <a:r>
            <a:rPr lang="en-IN"/>
            <a:t>Eks cluster </a:t>
          </a:r>
          <a:endParaRPr lang="en-US"/>
        </a:p>
      </dgm:t>
    </dgm:pt>
    <dgm:pt modelId="{A7A2D9F4-121D-4999-B74D-A4881ECE835D}" type="parTrans" cxnId="{E1FA831E-21A4-474A-9369-AD22AABEEDC9}">
      <dgm:prSet/>
      <dgm:spPr/>
      <dgm:t>
        <a:bodyPr/>
        <a:lstStyle/>
        <a:p>
          <a:endParaRPr lang="en-US"/>
        </a:p>
      </dgm:t>
    </dgm:pt>
    <dgm:pt modelId="{A666939D-BE74-45F5-86FF-FB67397BA3AF}" type="sibTrans" cxnId="{E1FA831E-21A4-474A-9369-AD22AABEEDC9}">
      <dgm:prSet/>
      <dgm:spPr/>
      <dgm:t>
        <a:bodyPr/>
        <a:lstStyle/>
        <a:p>
          <a:endParaRPr lang="en-US"/>
        </a:p>
      </dgm:t>
    </dgm:pt>
    <dgm:pt modelId="{6E5DE3FF-D1E9-4343-9030-965EE747FEAA}">
      <dgm:prSet/>
      <dgm:spPr/>
      <dgm:t>
        <a:bodyPr/>
        <a:lstStyle/>
        <a:p>
          <a:r>
            <a:rPr lang="en-IN"/>
            <a:t>Ecr</a:t>
          </a:r>
          <a:endParaRPr lang="en-US"/>
        </a:p>
      </dgm:t>
    </dgm:pt>
    <dgm:pt modelId="{B0956EF6-8344-46A9-883E-EAF35BD079F5}" type="parTrans" cxnId="{14B820E9-21A0-4414-9368-6F9CE73F7931}">
      <dgm:prSet/>
      <dgm:spPr/>
      <dgm:t>
        <a:bodyPr/>
        <a:lstStyle/>
        <a:p>
          <a:endParaRPr lang="en-US"/>
        </a:p>
      </dgm:t>
    </dgm:pt>
    <dgm:pt modelId="{B6BF2D01-D741-41F7-AD96-7B7DD275313F}" type="sibTrans" cxnId="{14B820E9-21A0-4414-9368-6F9CE73F7931}">
      <dgm:prSet/>
      <dgm:spPr/>
      <dgm:t>
        <a:bodyPr/>
        <a:lstStyle/>
        <a:p>
          <a:endParaRPr lang="en-US"/>
        </a:p>
      </dgm:t>
    </dgm:pt>
    <dgm:pt modelId="{5BAB7EE8-635B-452F-8492-672A5C1339A3}">
      <dgm:prSet/>
      <dgm:spPr/>
      <dgm:t>
        <a:bodyPr/>
        <a:lstStyle/>
        <a:p>
          <a:r>
            <a:rPr lang="en-IN"/>
            <a:t>Ecs</a:t>
          </a:r>
          <a:endParaRPr lang="en-US"/>
        </a:p>
      </dgm:t>
    </dgm:pt>
    <dgm:pt modelId="{2048D699-389B-4DF8-BD6D-BB56EF24AB2C}" type="parTrans" cxnId="{824D511D-A7BD-4ABF-B501-31476A15F09E}">
      <dgm:prSet/>
      <dgm:spPr/>
      <dgm:t>
        <a:bodyPr/>
        <a:lstStyle/>
        <a:p>
          <a:endParaRPr lang="en-US"/>
        </a:p>
      </dgm:t>
    </dgm:pt>
    <dgm:pt modelId="{5BFB9453-6EF1-4ED2-BC66-430C98238CA7}" type="sibTrans" cxnId="{824D511D-A7BD-4ABF-B501-31476A15F09E}">
      <dgm:prSet/>
      <dgm:spPr/>
      <dgm:t>
        <a:bodyPr/>
        <a:lstStyle/>
        <a:p>
          <a:endParaRPr lang="en-US"/>
        </a:p>
      </dgm:t>
    </dgm:pt>
    <dgm:pt modelId="{D7337860-A804-41A1-849B-C17D2A6D2F82}">
      <dgm:prSet/>
      <dgm:spPr/>
      <dgm:t>
        <a:bodyPr/>
        <a:lstStyle/>
        <a:p>
          <a:r>
            <a:rPr lang="en-IN"/>
            <a:t>Rds</a:t>
          </a:r>
          <a:endParaRPr lang="en-US"/>
        </a:p>
      </dgm:t>
    </dgm:pt>
    <dgm:pt modelId="{CE4A5BB3-0BDD-4482-8827-E8FBE193D0C7}" type="parTrans" cxnId="{6529869C-9D1C-4C06-A57E-7AE70C33AD57}">
      <dgm:prSet/>
      <dgm:spPr/>
      <dgm:t>
        <a:bodyPr/>
        <a:lstStyle/>
        <a:p>
          <a:endParaRPr lang="en-US"/>
        </a:p>
      </dgm:t>
    </dgm:pt>
    <dgm:pt modelId="{BC47B1DC-744F-48DE-8433-038EB3311D84}" type="sibTrans" cxnId="{6529869C-9D1C-4C06-A57E-7AE70C33AD57}">
      <dgm:prSet/>
      <dgm:spPr/>
      <dgm:t>
        <a:bodyPr/>
        <a:lstStyle/>
        <a:p>
          <a:endParaRPr lang="en-US"/>
        </a:p>
      </dgm:t>
    </dgm:pt>
    <dgm:pt modelId="{BAB87D7B-31D7-43A6-9E1E-9E733A998191}">
      <dgm:prSet/>
      <dgm:spPr/>
      <dgm:t>
        <a:bodyPr/>
        <a:lstStyle/>
        <a:p>
          <a:r>
            <a:rPr lang="en-IN"/>
            <a:t>Load balancer</a:t>
          </a:r>
          <a:endParaRPr lang="en-US"/>
        </a:p>
      </dgm:t>
    </dgm:pt>
    <dgm:pt modelId="{3103787D-63DE-4A41-BA84-B563C66E68E5}" type="parTrans" cxnId="{9EBFDA3F-3E57-4DAA-93A6-F8F128CB579B}">
      <dgm:prSet/>
      <dgm:spPr/>
      <dgm:t>
        <a:bodyPr/>
        <a:lstStyle/>
        <a:p>
          <a:endParaRPr lang="en-US"/>
        </a:p>
      </dgm:t>
    </dgm:pt>
    <dgm:pt modelId="{27EDA166-050F-4BFC-80CB-FCF3B8ECBCCF}" type="sibTrans" cxnId="{9EBFDA3F-3E57-4DAA-93A6-F8F128CB579B}">
      <dgm:prSet/>
      <dgm:spPr/>
      <dgm:t>
        <a:bodyPr/>
        <a:lstStyle/>
        <a:p>
          <a:endParaRPr lang="en-US"/>
        </a:p>
      </dgm:t>
    </dgm:pt>
    <dgm:pt modelId="{C70AF7E2-8728-4696-81E3-9B2F02DD23EA}">
      <dgm:prSet/>
      <dgm:spPr/>
      <dgm:t>
        <a:bodyPr/>
        <a:lstStyle/>
        <a:p>
          <a:r>
            <a:rPr lang="en-IN"/>
            <a:t>Event bridge </a:t>
          </a:r>
          <a:endParaRPr lang="en-US"/>
        </a:p>
      </dgm:t>
    </dgm:pt>
    <dgm:pt modelId="{8A71C988-D110-4F25-AD79-6F880E9D0882}" type="parTrans" cxnId="{310ABBFA-2E98-46B9-8486-23A694EC8D07}">
      <dgm:prSet/>
      <dgm:spPr/>
      <dgm:t>
        <a:bodyPr/>
        <a:lstStyle/>
        <a:p>
          <a:endParaRPr lang="en-US"/>
        </a:p>
      </dgm:t>
    </dgm:pt>
    <dgm:pt modelId="{602E455B-727C-4E55-A37B-314CE78E69BF}" type="sibTrans" cxnId="{310ABBFA-2E98-46B9-8486-23A694EC8D07}">
      <dgm:prSet/>
      <dgm:spPr/>
      <dgm:t>
        <a:bodyPr/>
        <a:lstStyle/>
        <a:p>
          <a:endParaRPr lang="en-US"/>
        </a:p>
      </dgm:t>
    </dgm:pt>
    <dgm:pt modelId="{C4B74F41-5C52-4B0F-9AC9-A32E61F0ADD4}">
      <dgm:prSet/>
      <dgm:spPr/>
      <dgm:t>
        <a:bodyPr/>
        <a:lstStyle/>
        <a:p>
          <a:r>
            <a:rPr lang="en-IN"/>
            <a:t>Lamba </a:t>
          </a:r>
          <a:endParaRPr lang="en-US"/>
        </a:p>
      </dgm:t>
    </dgm:pt>
    <dgm:pt modelId="{81AB7B71-F474-49CD-9E8D-45EF2CAB59E0}" type="parTrans" cxnId="{CFB79896-05C8-4487-845E-2F3CBE4D504D}">
      <dgm:prSet/>
      <dgm:spPr/>
      <dgm:t>
        <a:bodyPr/>
        <a:lstStyle/>
        <a:p>
          <a:endParaRPr lang="en-US"/>
        </a:p>
      </dgm:t>
    </dgm:pt>
    <dgm:pt modelId="{780BFE58-AB33-4958-A247-D1F9E134C5B7}" type="sibTrans" cxnId="{CFB79896-05C8-4487-845E-2F3CBE4D504D}">
      <dgm:prSet/>
      <dgm:spPr/>
      <dgm:t>
        <a:bodyPr/>
        <a:lstStyle/>
        <a:p>
          <a:endParaRPr lang="en-US"/>
        </a:p>
      </dgm:t>
    </dgm:pt>
    <dgm:pt modelId="{BAF24711-E7AA-477A-A4C6-034B605F6CE3}">
      <dgm:prSet/>
      <dgm:spPr/>
      <dgm:t>
        <a:bodyPr/>
        <a:lstStyle/>
        <a:p>
          <a:r>
            <a:rPr lang="en-IN"/>
            <a:t>Sns</a:t>
          </a:r>
          <a:endParaRPr lang="en-US"/>
        </a:p>
      </dgm:t>
    </dgm:pt>
    <dgm:pt modelId="{2909BA73-B8E9-4874-A7B7-993F383AA8A5}" type="parTrans" cxnId="{6958015C-5184-4B1B-A025-CEB90CE5230F}">
      <dgm:prSet/>
      <dgm:spPr/>
      <dgm:t>
        <a:bodyPr/>
        <a:lstStyle/>
        <a:p>
          <a:endParaRPr lang="en-US"/>
        </a:p>
      </dgm:t>
    </dgm:pt>
    <dgm:pt modelId="{EE306A0E-422A-4166-9DC7-79437375380F}" type="sibTrans" cxnId="{6958015C-5184-4B1B-A025-CEB90CE5230F}">
      <dgm:prSet/>
      <dgm:spPr/>
      <dgm:t>
        <a:bodyPr/>
        <a:lstStyle/>
        <a:p>
          <a:endParaRPr lang="en-US"/>
        </a:p>
      </dgm:t>
    </dgm:pt>
    <dgm:pt modelId="{EC0FA19C-D224-4326-9980-4A896356DDFB}">
      <dgm:prSet/>
      <dgm:spPr/>
      <dgm:t>
        <a:bodyPr/>
        <a:lstStyle/>
        <a:p>
          <a:r>
            <a:rPr lang="en-IN"/>
            <a:t>Cloudwatch</a:t>
          </a:r>
          <a:endParaRPr lang="en-US"/>
        </a:p>
      </dgm:t>
    </dgm:pt>
    <dgm:pt modelId="{6F1F78DF-3B8A-41BA-B10C-3BFCFA4ABEC4}" type="parTrans" cxnId="{952FDA16-FCF6-4D61-8D84-59642CB4C11A}">
      <dgm:prSet/>
      <dgm:spPr/>
      <dgm:t>
        <a:bodyPr/>
        <a:lstStyle/>
        <a:p>
          <a:endParaRPr lang="en-US"/>
        </a:p>
      </dgm:t>
    </dgm:pt>
    <dgm:pt modelId="{3A9DCBEE-1FA1-42B4-8A04-7BD10A768FA6}" type="sibTrans" cxnId="{952FDA16-FCF6-4D61-8D84-59642CB4C11A}">
      <dgm:prSet/>
      <dgm:spPr/>
      <dgm:t>
        <a:bodyPr/>
        <a:lstStyle/>
        <a:p>
          <a:endParaRPr lang="en-US"/>
        </a:p>
      </dgm:t>
    </dgm:pt>
    <dgm:pt modelId="{212F22A1-B01C-401E-A893-F5AF80AD2622}">
      <dgm:prSet/>
      <dgm:spPr/>
      <dgm:t>
        <a:bodyPr/>
        <a:lstStyle/>
        <a:p>
          <a:r>
            <a:rPr lang="en-IN"/>
            <a:t>Code pipeline </a:t>
          </a:r>
          <a:endParaRPr lang="en-US"/>
        </a:p>
      </dgm:t>
    </dgm:pt>
    <dgm:pt modelId="{4DC40970-13DE-4D3E-AB5F-6E4ECB71D73B}" type="parTrans" cxnId="{F749C011-C408-4B7B-8803-85076C2B7E09}">
      <dgm:prSet/>
      <dgm:spPr/>
      <dgm:t>
        <a:bodyPr/>
        <a:lstStyle/>
        <a:p>
          <a:endParaRPr lang="en-US"/>
        </a:p>
      </dgm:t>
    </dgm:pt>
    <dgm:pt modelId="{2EFE45B5-96CA-49B5-8628-2EEE2A896A51}" type="sibTrans" cxnId="{F749C011-C408-4B7B-8803-85076C2B7E09}">
      <dgm:prSet/>
      <dgm:spPr/>
      <dgm:t>
        <a:bodyPr/>
        <a:lstStyle/>
        <a:p>
          <a:endParaRPr lang="en-US"/>
        </a:p>
      </dgm:t>
    </dgm:pt>
    <dgm:pt modelId="{8F71E7E5-189A-4ADA-A279-DB48B5CBD12E}">
      <dgm:prSet/>
      <dgm:spPr/>
      <dgm:t>
        <a:bodyPr/>
        <a:lstStyle/>
        <a:p>
          <a:r>
            <a:rPr lang="en-IN"/>
            <a:t>Route 53</a:t>
          </a:r>
          <a:endParaRPr lang="en-US"/>
        </a:p>
      </dgm:t>
    </dgm:pt>
    <dgm:pt modelId="{7BF5CCF8-C168-4CA6-B99D-6C060DB70311}" type="parTrans" cxnId="{D4AFABB1-E4F6-4CB8-A8CA-7630E3764D03}">
      <dgm:prSet/>
      <dgm:spPr/>
      <dgm:t>
        <a:bodyPr/>
        <a:lstStyle/>
        <a:p>
          <a:endParaRPr lang="en-US"/>
        </a:p>
      </dgm:t>
    </dgm:pt>
    <dgm:pt modelId="{0B147362-7A72-4C8A-900B-B89D3B58F44F}" type="sibTrans" cxnId="{D4AFABB1-E4F6-4CB8-A8CA-7630E3764D03}">
      <dgm:prSet/>
      <dgm:spPr/>
      <dgm:t>
        <a:bodyPr/>
        <a:lstStyle/>
        <a:p>
          <a:endParaRPr lang="en-US"/>
        </a:p>
      </dgm:t>
    </dgm:pt>
    <dgm:pt modelId="{309FD7A8-933F-49AB-8B0C-191CBEA60A4E}">
      <dgm:prSet/>
      <dgm:spPr/>
      <dgm:t>
        <a:bodyPr/>
        <a:lstStyle/>
        <a:p>
          <a:r>
            <a:rPr lang="en-IN"/>
            <a:t>Cloud formation</a:t>
          </a:r>
          <a:endParaRPr lang="en-US"/>
        </a:p>
      </dgm:t>
    </dgm:pt>
    <dgm:pt modelId="{CDC3AE64-FB66-44C2-8D9A-B86590466719}" type="parTrans" cxnId="{31B41A21-DDEC-4D7A-B285-B2E7CFE93EB9}">
      <dgm:prSet/>
      <dgm:spPr/>
      <dgm:t>
        <a:bodyPr/>
        <a:lstStyle/>
        <a:p>
          <a:endParaRPr lang="en-US"/>
        </a:p>
      </dgm:t>
    </dgm:pt>
    <dgm:pt modelId="{0BC94D89-31F3-4897-B0A3-0120CB5D799D}" type="sibTrans" cxnId="{31B41A21-DDEC-4D7A-B285-B2E7CFE93EB9}">
      <dgm:prSet/>
      <dgm:spPr/>
      <dgm:t>
        <a:bodyPr/>
        <a:lstStyle/>
        <a:p>
          <a:endParaRPr lang="en-US"/>
        </a:p>
      </dgm:t>
    </dgm:pt>
    <dgm:pt modelId="{9295A776-32DC-4999-A2C3-3FB4D675403D}" type="pres">
      <dgm:prSet presAssocID="{6A9BF8DD-12F1-49E5-819A-6E628C8AF576}" presName="Name0" presStyleCnt="0">
        <dgm:presLayoutVars>
          <dgm:dir/>
          <dgm:resizeHandles/>
        </dgm:presLayoutVars>
      </dgm:prSet>
      <dgm:spPr/>
    </dgm:pt>
    <dgm:pt modelId="{9C37E5FA-B815-4877-BA89-40D4EB1F5B3E}" type="pres">
      <dgm:prSet presAssocID="{5CDD75C3-9AFA-482B-8ED3-CE682CFE3C10}" presName="compNode" presStyleCnt="0"/>
      <dgm:spPr/>
    </dgm:pt>
    <dgm:pt modelId="{DB9DA2F8-5A6D-4B39-AD5C-1ABE0D5BE416}" type="pres">
      <dgm:prSet presAssocID="{5CDD75C3-9AFA-482B-8ED3-CE682CFE3C10}" presName="dummyConnPt" presStyleCnt="0"/>
      <dgm:spPr/>
    </dgm:pt>
    <dgm:pt modelId="{A4152DC4-8636-47C6-B897-F10151E525F1}" type="pres">
      <dgm:prSet presAssocID="{5CDD75C3-9AFA-482B-8ED3-CE682CFE3C10}" presName="node" presStyleLbl="node1" presStyleIdx="0" presStyleCnt="17">
        <dgm:presLayoutVars>
          <dgm:bulletEnabled val="1"/>
        </dgm:presLayoutVars>
      </dgm:prSet>
      <dgm:spPr/>
    </dgm:pt>
    <dgm:pt modelId="{274D19A1-38F1-4349-AE3F-13D812FFF639}" type="pres">
      <dgm:prSet presAssocID="{FA7C28C2-7D52-4D27-AD66-919C7A316A73}" presName="sibTrans" presStyleLbl="bgSibTrans2D1" presStyleIdx="0" presStyleCnt="16"/>
      <dgm:spPr/>
    </dgm:pt>
    <dgm:pt modelId="{C226A309-ADDC-4D3A-AC27-6323D5708720}" type="pres">
      <dgm:prSet presAssocID="{C54B7361-3D81-45A8-993C-0A428004F6C2}" presName="compNode" presStyleCnt="0"/>
      <dgm:spPr/>
    </dgm:pt>
    <dgm:pt modelId="{4557A091-0506-4D3F-9ED3-C244ED15AE13}" type="pres">
      <dgm:prSet presAssocID="{C54B7361-3D81-45A8-993C-0A428004F6C2}" presName="dummyConnPt" presStyleCnt="0"/>
      <dgm:spPr/>
    </dgm:pt>
    <dgm:pt modelId="{A2B46FB2-48B2-4025-B1CB-9AC547B5514F}" type="pres">
      <dgm:prSet presAssocID="{C54B7361-3D81-45A8-993C-0A428004F6C2}" presName="node" presStyleLbl="node1" presStyleIdx="1" presStyleCnt="17">
        <dgm:presLayoutVars>
          <dgm:bulletEnabled val="1"/>
        </dgm:presLayoutVars>
      </dgm:prSet>
      <dgm:spPr/>
    </dgm:pt>
    <dgm:pt modelId="{0328731C-273F-4BFB-9A4B-522442266FA0}" type="pres">
      <dgm:prSet presAssocID="{6EBDA08C-9329-4D25-BA71-EFE405F328C0}" presName="sibTrans" presStyleLbl="bgSibTrans2D1" presStyleIdx="1" presStyleCnt="16"/>
      <dgm:spPr/>
    </dgm:pt>
    <dgm:pt modelId="{FDFC0953-4540-4C93-A0A7-03942F518A80}" type="pres">
      <dgm:prSet presAssocID="{F3AE4753-5AC5-41F9-BC4A-9DD61A013EC0}" presName="compNode" presStyleCnt="0"/>
      <dgm:spPr/>
    </dgm:pt>
    <dgm:pt modelId="{577605CD-B41C-4670-976F-B2C1E315979C}" type="pres">
      <dgm:prSet presAssocID="{F3AE4753-5AC5-41F9-BC4A-9DD61A013EC0}" presName="dummyConnPt" presStyleCnt="0"/>
      <dgm:spPr/>
    </dgm:pt>
    <dgm:pt modelId="{E0082A46-13AE-4382-BCA0-9ADE19BB61EA}" type="pres">
      <dgm:prSet presAssocID="{F3AE4753-5AC5-41F9-BC4A-9DD61A013EC0}" presName="node" presStyleLbl="node1" presStyleIdx="2" presStyleCnt="17">
        <dgm:presLayoutVars>
          <dgm:bulletEnabled val="1"/>
        </dgm:presLayoutVars>
      </dgm:prSet>
      <dgm:spPr/>
    </dgm:pt>
    <dgm:pt modelId="{6C89540A-C914-4032-BBE1-0841EDCDE758}" type="pres">
      <dgm:prSet presAssocID="{56EB4584-3CAE-4FA2-BA3E-4A933E5740DC}" presName="sibTrans" presStyleLbl="bgSibTrans2D1" presStyleIdx="2" presStyleCnt="16"/>
      <dgm:spPr/>
    </dgm:pt>
    <dgm:pt modelId="{870B67D1-2B33-4278-A826-393015B8A89A}" type="pres">
      <dgm:prSet presAssocID="{4D80AA20-18B0-4A36-8461-18F073E4FC9B}" presName="compNode" presStyleCnt="0"/>
      <dgm:spPr/>
    </dgm:pt>
    <dgm:pt modelId="{33316461-63E1-4528-8B01-DF7F25430EF7}" type="pres">
      <dgm:prSet presAssocID="{4D80AA20-18B0-4A36-8461-18F073E4FC9B}" presName="dummyConnPt" presStyleCnt="0"/>
      <dgm:spPr/>
    </dgm:pt>
    <dgm:pt modelId="{F488A9CF-CF5F-431A-94B8-573115BB103D}" type="pres">
      <dgm:prSet presAssocID="{4D80AA20-18B0-4A36-8461-18F073E4FC9B}" presName="node" presStyleLbl="node1" presStyleIdx="3" presStyleCnt="17">
        <dgm:presLayoutVars>
          <dgm:bulletEnabled val="1"/>
        </dgm:presLayoutVars>
      </dgm:prSet>
      <dgm:spPr/>
    </dgm:pt>
    <dgm:pt modelId="{3078529C-CA9D-41A0-B10C-1AA6A336912F}" type="pres">
      <dgm:prSet presAssocID="{D5D5F11F-5BBB-411C-BE73-24CF14E92480}" presName="sibTrans" presStyleLbl="bgSibTrans2D1" presStyleIdx="3" presStyleCnt="16"/>
      <dgm:spPr/>
    </dgm:pt>
    <dgm:pt modelId="{7C3EF1B9-3F9E-4CDD-BFD0-EFD4D30276F8}" type="pres">
      <dgm:prSet presAssocID="{8A54953F-FC8F-4304-B50C-7E97A7BA883C}" presName="compNode" presStyleCnt="0"/>
      <dgm:spPr/>
    </dgm:pt>
    <dgm:pt modelId="{DB6CB13D-AEA0-4721-B8FC-B0378B8E1A82}" type="pres">
      <dgm:prSet presAssocID="{8A54953F-FC8F-4304-B50C-7E97A7BA883C}" presName="dummyConnPt" presStyleCnt="0"/>
      <dgm:spPr/>
    </dgm:pt>
    <dgm:pt modelId="{879234DE-E4B5-46C0-B996-B29ACB4A6BEF}" type="pres">
      <dgm:prSet presAssocID="{8A54953F-FC8F-4304-B50C-7E97A7BA883C}" presName="node" presStyleLbl="node1" presStyleIdx="4" presStyleCnt="17">
        <dgm:presLayoutVars>
          <dgm:bulletEnabled val="1"/>
        </dgm:presLayoutVars>
      </dgm:prSet>
      <dgm:spPr/>
    </dgm:pt>
    <dgm:pt modelId="{6904FDEE-4774-4FDC-873D-5B6811846895}" type="pres">
      <dgm:prSet presAssocID="{2C4F63F7-ED61-461C-8DF4-6218F8C01058}" presName="sibTrans" presStyleLbl="bgSibTrans2D1" presStyleIdx="4" presStyleCnt="16"/>
      <dgm:spPr/>
    </dgm:pt>
    <dgm:pt modelId="{0AC65BA5-8A8C-45BB-83C9-F5C0FC0D7E12}" type="pres">
      <dgm:prSet presAssocID="{CE58BD18-7F94-458C-927B-0EAADBB2343F}" presName="compNode" presStyleCnt="0"/>
      <dgm:spPr/>
    </dgm:pt>
    <dgm:pt modelId="{35000B0E-1485-4645-BDA2-255FC5247B9A}" type="pres">
      <dgm:prSet presAssocID="{CE58BD18-7F94-458C-927B-0EAADBB2343F}" presName="dummyConnPt" presStyleCnt="0"/>
      <dgm:spPr/>
    </dgm:pt>
    <dgm:pt modelId="{36D9A268-08EF-41D2-ADF8-86DFEC7EB02B}" type="pres">
      <dgm:prSet presAssocID="{CE58BD18-7F94-458C-927B-0EAADBB2343F}" presName="node" presStyleLbl="node1" presStyleIdx="5" presStyleCnt="17">
        <dgm:presLayoutVars>
          <dgm:bulletEnabled val="1"/>
        </dgm:presLayoutVars>
      </dgm:prSet>
      <dgm:spPr/>
    </dgm:pt>
    <dgm:pt modelId="{AF94226A-760B-481D-8F1C-5921BDDDFBAF}" type="pres">
      <dgm:prSet presAssocID="{A666939D-BE74-45F5-86FF-FB67397BA3AF}" presName="sibTrans" presStyleLbl="bgSibTrans2D1" presStyleIdx="5" presStyleCnt="16"/>
      <dgm:spPr/>
    </dgm:pt>
    <dgm:pt modelId="{A3E74142-CAF1-4677-B88A-BB3AEB5B83B2}" type="pres">
      <dgm:prSet presAssocID="{6E5DE3FF-D1E9-4343-9030-965EE747FEAA}" presName="compNode" presStyleCnt="0"/>
      <dgm:spPr/>
    </dgm:pt>
    <dgm:pt modelId="{C315CA66-1EDD-4FC5-A72D-CFE776198D2F}" type="pres">
      <dgm:prSet presAssocID="{6E5DE3FF-D1E9-4343-9030-965EE747FEAA}" presName="dummyConnPt" presStyleCnt="0"/>
      <dgm:spPr/>
    </dgm:pt>
    <dgm:pt modelId="{9C5C5822-1FBC-4ACB-9A97-217E63B08041}" type="pres">
      <dgm:prSet presAssocID="{6E5DE3FF-D1E9-4343-9030-965EE747FEAA}" presName="node" presStyleLbl="node1" presStyleIdx="6" presStyleCnt="17">
        <dgm:presLayoutVars>
          <dgm:bulletEnabled val="1"/>
        </dgm:presLayoutVars>
      </dgm:prSet>
      <dgm:spPr/>
    </dgm:pt>
    <dgm:pt modelId="{336855DE-34B6-4B36-B9D1-7C5160B80B5C}" type="pres">
      <dgm:prSet presAssocID="{B6BF2D01-D741-41F7-AD96-7B7DD275313F}" presName="sibTrans" presStyleLbl="bgSibTrans2D1" presStyleIdx="6" presStyleCnt="16"/>
      <dgm:spPr/>
    </dgm:pt>
    <dgm:pt modelId="{E56F028A-B78C-4EFB-91CD-A8211FDE89D1}" type="pres">
      <dgm:prSet presAssocID="{5BAB7EE8-635B-452F-8492-672A5C1339A3}" presName="compNode" presStyleCnt="0"/>
      <dgm:spPr/>
    </dgm:pt>
    <dgm:pt modelId="{40EF5974-5D9C-4004-9733-8C9782DD87D5}" type="pres">
      <dgm:prSet presAssocID="{5BAB7EE8-635B-452F-8492-672A5C1339A3}" presName="dummyConnPt" presStyleCnt="0"/>
      <dgm:spPr/>
    </dgm:pt>
    <dgm:pt modelId="{F64DA1E6-95DB-4C6A-8E1A-AB3265E4AEE1}" type="pres">
      <dgm:prSet presAssocID="{5BAB7EE8-635B-452F-8492-672A5C1339A3}" presName="node" presStyleLbl="node1" presStyleIdx="7" presStyleCnt="17">
        <dgm:presLayoutVars>
          <dgm:bulletEnabled val="1"/>
        </dgm:presLayoutVars>
      </dgm:prSet>
      <dgm:spPr/>
    </dgm:pt>
    <dgm:pt modelId="{6203E051-838A-4BD9-ABE2-398B3F413B7C}" type="pres">
      <dgm:prSet presAssocID="{5BFB9453-6EF1-4ED2-BC66-430C98238CA7}" presName="sibTrans" presStyleLbl="bgSibTrans2D1" presStyleIdx="7" presStyleCnt="16"/>
      <dgm:spPr/>
    </dgm:pt>
    <dgm:pt modelId="{BA73C21A-22F9-4698-8417-C1BFD7A1A7B8}" type="pres">
      <dgm:prSet presAssocID="{D7337860-A804-41A1-849B-C17D2A6D2F82}" presName="compNode" presStyleCnt="0"/>
      <dgm:spPr/>
    </dgm:pt>
    <dgm:pt modelId="{41F3F9AF-2E72-42FF-AA1B-3FE7E53AF430}" type="pres">
      <dgm:prSet presAssocID="{D7337860-A804-41A1-849B-C17D2A6D2F82}" presName="dummyConnPt" presStyleCnt="0"/>
      <dgm:spPr/>
    </dgm:pt>
    <dgm:pt modelId="{6F613E28-86DF-4DE4-99E9-B4FE0BE2D4E4}" type="pres">
      <dgm:prSet presAssocID="{D7337860-A804-41A1-849B-C17D2A6D2F82}" presName="node" presStyleLbl="node1" presStyleIdx="8" presStyleCnt="17">
        <dgm:presLayoutVars>
          <dgm:bulletEnabled val="1"/>
        </dgm:presLayoutVars>
      </dgm:prSet>
      <dgm:spPr/>
    </dgm:pt>
    <dgm:pt modelId="{A5B70179-CB07-4115-9B04-D8A8D9DA5495}" type="pres">
      <dgm:prSet presAssocID="{BC47B1DC-744F-48DE-8433-038EB3311D84}" presName="sibTrans" presStyleLbl="bgSibTrans2D1" presStyleIdx="8" presStyleCnt="16"/>
      <dgm:spPr/>
    </dgm:pt>
    <dgm:pt modelId="{B415A929-EE24-44D4-8273-FA86619AB3EA}" type="pres">
      <dgm:prSet presAssocID="{BAB87D7B-31D7-43A6-9E1E-9E733A998191}" presName="compNode" presStyleCnt="0"/>
      <dgm:spPr/>
    </dgm:pt>
    <dgm:pt modelId="{E2FC4D67-E001-4AD6-8125-196E005D07B4}" type="pres">
      <dgm:prSet presAssocID="{BAB87D7B-31D7-43A6-9E1E-9E733A998191}" presName="dummyConnPt" presStyleCnt="0"/>
      <dgm:spPr/>
    </dgm:pt>
    <dgm:pt modelId="{E7BA6AE4-472C-4ED6-9D81-EF26927D79A0}" type="pres">
      <dgm:prSet presAssocID="{BAB87D7B-31D7-43A6-9E1E-9E733A998191}" presName="node" presStyleLbl="node1" presStyleIdx="9" presStyleCnt="17">
        <dgm:presLayoutVars>
          <dgm:bulletEnabled val="1"/>
        </dgm:presLayoutVars>
      </dgm:prSet>
      <dgm:spPr/>
    </dgm:pt>
    <dgm:pt modelId="{2E3EB0B5-172F-4A31-9850-89E4E1F494E1}" type="pres">
      <dgm:prSet presAssocID="{27EDA166-050F-4BFC-80CB-FCF3B8ECBCCF}" presName="sibTrans" presStyleLbl="bgSibTrans2D1" presStyleIdx="9" presStyleCnt="16"/>
      <dgm:spPr/>
    </dgm:pt>
    <dgm:pt modelId="{C0D90D38-65CE-4770-BFB0-9E86CFE76559}" type="pres">
      <dgm:prSet presAssocID="{C70AF7E2-8728-4696-81E3-9B2F02DD23EA}" presName="compNode" presStyleCnt="0"/>
      <dgm:spPr/>
    </dgm:pt>
    <dgm:pt modelId="{300C057F-A2CD-44B0-88B3-6A3C2D8E2C11}" type="pres">
      <dgm:prSet presAssocID="{C70AF7E2-8728-4696-81E3-9B2F02DD23EA}" presName="dummyConnPt" presStyleCnt="0"/>
      <dgm:spPr/>
    </dgm:pt>
    <dgm:pt modelId="{594C91D3-2829-4B31-86D3-7C58D0F44E38}" type="pres">
      <dgm:prSet presAssocID="{C70AF7E2-8728-4696-81E3-9B2F02DD23EA}" presName="node" presStyleLbl="node1" presStyleIdx="10" presStyleCnt="17">
        <dgm:presLayoutVars>
          <dgm:bulletEnabled val="1"/>
        </dgm:presLayoutVars>
      </dgm:prSet>
      <dgm:spPr/>
    </dgm:pt>
    <dgm:pt modelId="{BB43C036-DBF9-4598-85E2-5A3221810F8D}" type="pres">
      <dgm:prSet presAssocID="{602E455B-727C-4E55-A37B-314CE78E69BF}" presName="sibTrans" presStyleLbl="bgSibTrans2D1" presStyleIdx="10" presStyleCnt="16"/>
      <dgm:spPr/>
    </dgm:pt>
    <dgm:pt modelId="{4AB21FDF-EB84-4C4B-A050-F8CFCF3D659B}" type="pres">
      <dgm:prSet presAssocID="{C4B74F41-5C52-4B0F-9AC9-A32E61F0ADD4}" presName="compNode" presStyleCnt="0"/>
      <dgm:spPr/>
    </dgm:pt>
    <dgm:pt modelId="{F35F9A75-B8B0-42C8-8D45-BF344EF7C73F}" type="pres">
      <dgm:prSet presAssocID="{C4B74F41-5C52-4B0F-9AC9-A32E61F0ADD4}" presName="dummyConnPt" presStyleCnt="0"/>
      <dgm:spPr/>
    </dgm:pt>
    <dgm:pt modelId="{514F00AD-ABD5-4A51-AE18-AE00F74EE4A4}" type="pres">
      <dgm:prSet presAssocID="{C4B74F41-5C52-4B0F-9AC9-A32E61F0ADD4}" presName="node" presStyleLbl="node1" presStyleIdx="11" presStyleCnt="17">
        <dgm:presLayoutVars>
          <dgm:bulletEnabled val="1"/>
        </dgm:presLayoutVars>
      </dgm:prSet>
      <dgm:spPr/>
    </dgm:pt>
    <dgm:pt modelId="{1A9EA606-B739-4D97-B7B2-8B692469FFD1}" type="pres">
      <dgm:prSet presAssocID="{780BFE58-AB33-4958-A247-D1F9E134C5B7}" presName="sibTrans" presStyleLbl="bgSibTrans2D1" presStyleIdx="11" presStyleCnt="16"/>
      <dgm:spPr/>
    </dgm:pt>
    <dgm:pt modelId="{38D1CCF7-B278-46AE-8709-B2001C427209}" type="pres">
      <dgm:prSet presAssocID="{BAF24711-E7AA-477A-A4C6-034B605F6CE3}" presName="compNode" presStyleCnt="0"/>
      <dgm:spPr/>
    </dgm:pt>
    <dgm:pt modelId="{D8A9867F-DFFB-454F-A111-7BC5CA89FC9F}" type="pres">
      <dgm:prSet presAssocID="{BAF24711-E7AA-477A-A4C6-034B605F6CE3}" presName="dummyConnPt" presStyleCnt="0"/>
      <dgm:spPr/>
    </dgm:pt>
    <dgm:pt modelId="{DE655B9C-DC1B-460E-935D-337FA0707EB8}" type="pres">
      <dgm:prSet presAssocID="{BAF24711-E7AA-477A-A4C6-034B605F6CE3}" presName="node" presStyleLbl="node1" presStyleIdx="12" presStyleCnt="17">
        <dgm:presLayoutVars>
          <dgm:bulletEnabled val="1"/>
        </dgm:presLayoutVars>
      </dgm:prSet>
      <dgm:spPr/>
    </dgm:pt>
    <dgm:pt modelId="{937FE506-03CB-4593-914F-7718F0747402}" type="pres">
      <dgm:prSet presAssocID="{EE306A0E-422A-4166-9DC7-79437375380F}" presName="sibTrans" presStyleLbl="bgSibTrans2D1" presStyleIdx="12" presStyleCnt="16"/>
      <dgm:spPr/>
    </dgm:pt>
    <dgm:pt modelId="{4E9A7493-FFD9-412E-ADD8-BFA2EBE69AE6}" type="pres">
      <dgm:prSet presAssocID="{EC0FA19C-D224-4326-9980-4A896356DDFB}" presName="compNode" presStyleCnt="0"/>
      <dgm:spPr/>
    </dgm:pt>
    <dgm:pt modelId="{5409A6B4-4B05-4C98-9478-B0FB78FF16B7}" type="pres">
      <dgm:prSet presAssocID="{EC0FA19C-D224-4326-9980-4A896356DDFB}" presName="dummyConnPt" presStyleCnt="0"/>
      <dgm:spPr/>
    </dgm:pt>
    <dgm:pt modelId="{B99E0F03-6924-4C34-B8E4-C663CF5CBD5B}" type="pres">
      <dgm:prSet presAssocID="{EC0FA19C-D224-4326-9980-4A896356DDFB}" presName="node" presStyleLbl="node1" presStyleIdx="13" presStyleCnt="17">
        <dgm:presLayoutVars>
          <dgm:bulletEnabled val="1"/>
        </dgm:presLayoutVars>
      </dgm:prSet>
      <dgm:spPr/>
    </dgm:pt>
    <dgm:pt modelId="{8A074AA3-2AAA-4799-AF41-A3E07F769B51}" type="pres">
      <dgm:prSet presAssocID="{3A9DCBEE-1FA1-42B4-8A04-7BD10A768FA6}" presName="sibTrans" presStyleLbl="bgSibTrans2D1" presStyleIdx="13" presStyleCnt="16"/>
      <dgm:spPr/>
    </dgm:pt>
    <dgm:pt modelId="{441A34CA-060F-4677-8227-8A06D6CB44A1}" type="pres">
      <dgm:prSet presAssocID="{212F22A1-B01C-401E-A893-F5AF80AD2622}" presName="compNode" presStyleCnt="0"/>
      <dgm:spPr/>
    </dgm:pt>
    <dgm:pt modelId="{AD8345E8-DF8E-4549-839F-EFDF09E9E50E}" type="pres">
      <dgm:prSet presAssocID="{212F22A1-B01C-401E-A893-F5AF80AD2622}" presName="dummyConnPt" presStyleCnt="0"/>
      <dgm:spPr/>
    </dgm:pt>
    <dgm:pt modelId="{5852F814-0E64-4BEE-8408-15036E533CF0}" type="pres">
      <dgm:prSet presAssocID="{212F22A1-B01C-401E-A893-F5AF80AD2622}" presName="node" presStyleLbl="node1" presStyleIdx="14" presStyleCnt="17">
        <dgm:presLayoutVars>
          <dgm:bulletEnabled val="1"/>
        </dgm:presLayoutVars>
      </dgm:prSet>
      <dgm:spPr/>
    </dgm:pt>
    <dgm:pt modelId="{B360C0F2-DAAA-498D-AD49-55F24C149A67}" type="pres">
      <dgm:prSet presAssocID="{2EFE45B5-96CA-49B5-8628-2EEE2A896A51}" presName="sibTrans" presStyleLbl="bgSibTrans2D1" presStyleIdx="14" presStyleCnt="16"/>
      <dgm:spPr/>
    </dgm:pt>
    <dgm:pt modelId="{0578FAD6-B6DB-4997-BEF7-6AF3D567CDA7}" type="pres">
      <dgm:prSet presAssocID="{8F71E7E5-189A-4ADA-A279-DB48B5CBD12E}" presName="compNode" presStyleCnt="0"/>
      <dgm:spPr/>
    </dgm:pt>
    <dgm:pt modelId="{A59F3062-4D59-41B8-85AD-06A8A77FBADD}" type="pres">
      <dgm:prSet presAssocID="{8F71E7E5-189A-4ADA-A279-DB48B5CBD12E}" presName="dummyConnPt" presStyleCnt="0"/>
      <dgm:spPr/>
    </dgm:pt>
    <dgm:pt modelId="{1197691E-AD6A-4659-838A-B28667DA85E4}" type="pres">
      <dgm:prSet presAssocID="{8F71E7E5-189A-4ADA-A279-DB48B5CBD12E}" presName="node" presStyleLbl="node1" presStyleIdx="15" presStyleCnt="17">
        <dgm:presLayoutVars>
          <dgm:bulletEnabled val="1"/>
        </dgm:presLayoutVars>
      </dgm:prSet>
      <dgm:spPr/>
    </dgm:pt>
    <dgm:pt modelId="{3DC08917-ABE0-4AB9-91C9-F4C9EAAA38C0}" type="pres">
      <dgm:prSet presAssocID="{0B147362-7A72-4C8A-900B-B89D3B58F44F}" presName="sibTrans" presStyleLbl="bgSibTrans2D1" presStyleIdx="15" presStyleCnt="16"/>
      <dgm:spPr/>
    </dgm:pt>
    <dgm:pt modelId="{4B5B544F-A6AD-435E-8CF9-E1F13FFF7D5C}" type="pres">
      <dgm:prSet presAssocID="{309FD7A8-933F-49AB-8B0C-191CBEA60A4E}" presName="compNode" presStyleCnt="0"/>
      <dgm:spPr/>
    </dgm:pt>
    <dgm:pt modelId="{F20B08BE-C6D6-4BE1-9BB0-7F48EDE13253}" type="pres">
      <dgm:prSet presAssocID="{309FD7A8-933F-49AB-8B0C-191CBEA60A4E}" presName="dummyConnPt" presStyleCnt="0"/>
      <dgm:spPr/>
    </dgm:pt>
    <dgm:pt modelId="{9AB29085-2628-42C2-B731-5E11F1371F60}" type="pres">
      <dgm:prSet presAssocID="{309FD7A8-933F-49AB-8B0C-191CBEA60A4E}" presName="node" presStyleLbl="node1" presStyleIdx="16" presStyleCnt="17">
        <dgm:presLayoutVars>
          <dgm:bulletEnabled val="1"/>
        </dgm:presLayoutVars>
      </dgm:prSet>
      <dgm:spPr/>
    </dgm:pt>
  </dgm:ptLst>
  <dgm:cxnLst>
    <dgm:cxn modelId="{43BC420B-9786-4EA5-8270-5C37407C9C9C}" srcId="{6A9BF8DD-12F1-49E5-819A-6E628C8AF576}" destId="{F3AE4753-5AC5-41F9-BC4A-9DD61A013EC0}" srcOrd="2" destOrd="0" parTransId="{5FF9DF8B-CC0F-4C5E-8235-57B177238535}" sibTransId="{56EB4584-3CAE-4FA2-BA3E-4A933E5740DC}"/>
    <dgm:cxn modelId="{F749C011-C408-4B7B-8803-85076C2B7E09}" srcId="{6A9BF8DD-12F1-49E5-819A-6E628C8AF576}" destId="{212F22A1-B01C-401E-A893-F5AF80AD2622}" srcOrd="14" destOrd="0" parTransId="{4DC40970-13DE-4D3E-AB5F-6E4ECB71D73B}" sibTransId="{2EFE45B5-96CA-49B5-8628-2EEE2A896A51}"/>
    <dgm:cxn modelId="{E3F65113-4102-4AE5-A3E6-5E5DBCF807E1}" srcId="{6A9BF8DD-12F1-49E5-819A-6E628C8AF576}" destId="{4D80AA20-18B0-4A36-8461-18F073E4FC9B}" srcOrd="3" destOrd="0" parTransId="{CA2AA884-1783-454B-8A3E-4D0353F7B35B}" sibTransId="{D5D5F11F-5BBB-411C-BE73-24CF14E92480}"/>
    <dgm:cxn modelId="{952FDA16-FCF6-4D61-8D84-59642CB4C11A}" srcId="{6A9BF8DD-12F1-49E5-819A-6E628C8AF576}" destId="{EC0FA19C-D224-4326-9980-4A896356DDFB}" srcOrd="13" destOrd="0" parTransId="{6F1F78DF-3B8A-41BA-B10C-3BFCFA4ABEC4}" sibTransId="{3A9DCBEE-1FA1-42B4-8A04-7BD10A768FA6}"/>
    <dgm:cxn modelId="{11F2EE19-2524-4AB8-A5BE-EEAF6DC997A9}" type="presOf" srcId="{C54B7361-3D81-45A8-993C-0A428004F6C2}" destId="{A2B46FB2-48B2-4025-B1CB-9AC547B5514F}" srcOrd="0" destOrd="0" presId="urn:microsoft.com/office/officeart/2005/8/layout/bProcess4"/>
    <dgm:cxn modelId="{BB73C11A-1D78-43E2-A71A-10063B36FB5C}" type="presOf" srcId="{D5D5F11F-5BBB-411C-BE73-24CF14E92480}" destId="{3078529C-CA9D-41A0-B10C-1AA6A336912F}" srcOrd="0" destOrd="0" presId="urn:microsoft.com/office/officeart/2005/8/layout/bProcess4"/>
    <dgm:cxn modelId="{8D754C1D-A789-44A9-A226-7A71805D2B45}" type="presOf" srcId="{A666939D-BE74-45F5-86FF-FB67397BA3AF}" destId="{AF94226A-760B-481D-8F1C-5921BDDDFBAF}" srcOrd="0" destOrd="0" presId="urn:microsoft.com/office/officeart/2005/8/layout/bProcess4"/>
    <dgm:cxn modelId="{824D511D-A7BD-4ABF-B501-31476A15F09E}" srcId="{6A9BF8DD-12F1-49E5-819A-6E628C8AF576}" destId="{5BAB7EE8-635B-452F-8492-672A5C1339A3}" srcOrd="7" destOrd="0" parTransId="{2048D699-389B-4DF8-BD6D-BB56EF24AB2C}" sibTransId="{5BFB9453-6EF1-4ED2-BC66-430C98238CA7}"/>
    <dgm:cxn modelId="{E1FA831E-21A4-474A-9369-AD22AABEEDC9}" srcId="{6A9BF8DD-12F1-49E5-819A-6E628C8AF576}" destId="{CE58BD18-7F94-458C-927B-0EAADBB2343F}" srcOrd="5" destOrd="0" parTransId="{A7A2D9F4-121D-4999-B74D-A4881ECE835D}" sibTransId="{A666939D-BE74-45F5-86FF-FB67397BA3AF}"/>
    <dgm:cxn modelId="{3E039F1E-C36E-42F5-8684-C55FCDECDDE8}" type="presOf" srcId="{BAF24711-E7AA-477A-A4C6-034B605F6CE3}" destId="{DE655B9C-DC1B-460E-935D-337FA0707EB8}" srcOrd="0" destOrd="0" presId="urn:microsoft.com/office/officeart/2005/8/layout/bProcess4"/>
    <dgm:cxn modelId="{31B41A21-DDEC-4D7A-B285-B2E7CFE93EB9}" srcId="{6A9BF8DD-12F1-49E5-819A-6E628C8AF576}" destId="{309FD7A8-933F-49AB-8B0C-191CBEA60A4E}" srcOrd="16" destOrd="0" parTransId="{CDC3AE64-FB66-44C2-8D9A-B86590466719}" sibTransId="{0BC94D89-31F3-4897-B0A3-0120CB5D799D}"/>
    <dgm:cxn modelId="{14DF8D22-3B22-4A09-8124-E878D504DD48}" type="presOf" srcId="{C70AF7E2-8728-4696-81E3-9B2F02DD23EA}" destId="{594C91D3-2829-4B31-86D3-7C58D0F44E38}" srcOrd="0" destOrd="0" presId="urn:microsoft.com/office/officeart/2005/8/layout/bProcess4"/>
    <dgm:cxn modelId="{6F017633-CBFF-45E3-8169-500E1623D16E}" type="presOf" srcId="{780BFE58-AB33-4958-A247-D1F9E134C5B7}" destId="{1A9EA606-B739-4D97-B7B2-8B692469FFD1}" srcOrd="0" destOrd="0" presId="urn:microsoft.com/office/officeart/2005/8/layout/bProcess4"/>
    <dgm:cxn modelId="{DD4F0434-B2AC-445E-8DEF-0D3573EEACCF}" type="presOf" srcId="{4D80AA20-18B0-4A36-8461-18F073E4FC9B}" destId="{F488A9CF-CF5F-431A-94B8-573115BB103D}" srcOrd="0" destOrd="0" presId="urn:microsoft.com/office/officeart/2005/8/layout/bProcess4"/>
    <dgm:cxn modelId="{4417A536-961A-4A71-8DAD-4902BA2A5242}" type="presOf" srcId="{F3AE4753-5AC5-41F9-BC4A-9DD61A013EC0}" destId="{E0082A46-13AE-4382-BCA0-9ADE19BB61EA}" srcOrd="0" destOrd="0" presId="urn:microsoft.com/office/officeart/2005/8/layout/bProcess4"/>
    <dgm:cxn modelId="{9EBFDA3F-3E57-4DAA-93A6-F8F128CB579B}" srcId="{6A9BF8DD-12F1-49E5-819A-6E628C8AF576}" destId="{BAB87D7B-31D7-43A6-9E1E-9E733A998191}" srcOrd="9" destOrd="0" parTransId="{3103787D-63DE-4A41-BA84-B563C66E68E5}" sibTransId="{27EDA166-050F-4BFC-80CB-FCF3B8ECBCCF}"/>
    <dgm:cxn modelId="{6958015C-5184-4B1B-A025-CEB90CE5230F}" srcId="{6A9BF8DD-12F1-49E5-819A-6E628C8AF576}" destId="{BAF24711-E7AA-477A-A4C6-034B605F6CE3}" srcOrd="12" destOrd="0" parTransId="{2909BA73-B8E9-4874-A7B7-993F383AA8A5}" sibTransId="{EE306A0E-422A-4166-9DC7-79437375380F}"/>
    <dgm:cxn modelId="{87DBCC5D-9D61-4BE2-B2F6-AD26E6FD464C}" type="presOf" srcId="{8F71E7E5-189A-4ADA-A279-DB48B5CBD12E}" destId="{1197691E-AD6A-4659-838A-B28667DA85E4}" srcOrd="0" destOrd="0" presId="urn:microsoft.com/office/officeart/2005/8/layout/bProcess4"/>
    <dgm:cxn modelId="{92057441-F96B-445E-BF0E-3C01C7E2F550}" type="presOf" srcId="{5BAB7EE8-635B-452F-8492-672A5C1339A3}" destId="{F64DA1E6-95DB-4C6A-8E1A-AB3265E4AEE1}" srcOrd="0" destOrd="0" presId="urn:microsoft.com/office/officeart/2005/8/layout/bProcess4"/>
    <dgm:cxn modelId="{F81F2342-C204-4F0F-AA59-7C03D7FD1566}" type="presOf" srcId="{5BFB9453-6EF1-4ED2-BC66-430C98238CA7}" destId="{6203E051-838A-4BD9-ABE2-398B3F413B7C}" srcOrd="0" destOrd="0" presId="urn:microsoft.com/office/officeart/2005/8/layout/bProcess4"/>
    <dgm:cxn modelId="{F39EB06B-01F1-4F50-9440-E74FA5A1BFEA}" srcId="{6A9BF8DD-12F1-49E5-819A-6E628C8AF576}" destId="{5CDD75C3-9AFA-482B-8ED3-CE682CFE3C10}" srcOrd="0" destOrd="0" parTransId="{E28ECE98-1753-4A6C-A61B-92DC1B926357}" sibTransId="{FA7C28C2-7D52-4D27-AD66-919C7A316A73}"/>
    <dgm:cxn modelId="{F12BE34F-C28C-4114-BFF3-59766B182A66}" type="presOf" srcId="{5CDD75C3-9AFA-482B-8ED3-CE682CFE3C10}" destId="{A4152DC4-8636-47C6-B897-F10151E525F1}" srcOrd="0" destOrd="0" presId="urn:microsoft.com/office/officeart/2005/8/layout/bProcess4"/>
    <dgm:cxn modelId="{1ED93872-90BE-438E-96F1-CBB6DEC3D73C}" type="presOf" srcId="{BAB87D7B-31D7-43A6-9E1E-9E733A998191}" destId="{E7BA6AE4-472C-4ED6-9D81-EF26927D79A0}" srcOrd="0" destOrd="0" presId="urn:microsoft.com/office/officeart/2005/8/layout/bProcess4"/>
    <dgm:cxn modelId="{C487FA75-F09A-4EF1-9136-A8CE0FC1C938}" type="presOf" srcId="{EE306A0E-422A-4166-9DC7-79437375380F}" destId="{937FE506-03CB-4593-914F-7718F0747402}" srcOrd="0" destOrd="0" presId="urn:microsoft.com/office/officeart/2005/8/layout/bProcess4"/>
    <dgm:cxn modelId="{C47B4E7A-FEF9-4273-88C4-801ED812CEFF}" type="presOf" srcId="{309FD7A8-933F-49AB-8B0C-191CBEA60A4E}" destId="{9AB29085-2628-42C2-B731-5E11F1371F60}" srcOrd="0" destOrd="0" presId="urn:microsoft.com/office/officeart/2005/8/layout/bProcess4"/>
    <dgm:cxn modelId="{C7C78F5A-431A-4EF7-8E15-2BE32DC1A624}" type="presOf" srcId="{6EBDA08C-9329-4D25-BA71-EFE405F328C0}" destId="{0328731C-273F-4BFB-9A4B-522442266FA0}" srcOrd="0" destOrd="0" presId="urn:microsoft.com/office/officeart/2005/8/layout/bProcess4"/>
    <dgm:cxn modelId="{599FF37D-10F1-425A-94F6-D59336FFA0B3}" type="presOf" srcId="{0B147362-7A72-4C8A-900B-B89D3B58F44F}" destId="{3DC08917-ABE0-4AB9-91C9-F4C9EAAA38C0}" srcOrd="0" destOrd="0" presId="urn:microsoft.com/office/officeart/2005/8/layout/bProcess4"/>
    <dgm:cxn modelId="{AD4A2B87-03F8-4B50-B991-A1B73E7E6C38}" type="presOf" srcId="{FA7C28C2-7D52-4D27-AD66-919C7A316A73}" destId="{274D19A1-38F1-4349-AE3F-13D812FFF639}" srcOrd="0" destOrd="0" presId="urn:microsoft.com/office/officeart/2005/8/layout/bProcess4"/>
    <dgm:cxn modelId="{F420D788-B15F-4DBF-A30E-2CEDF24555A8}" type="presOf" srcId="{602E455B-727C-4E55-A37B-314CE78E69BF}" destId="{BB43C036-DBF9-4598-85E2-5A3221810F8D}" srcOrd="0" destOrd="0" presId="urn:microsoft.com/office/officeart/2005/8/layout/bProcess4"/>
    <dgm:cxn modelId="{FF86DD88-EA91-4973-91C1-D6E51FBB72AD}" type="presOf" srcId="{6A9BF8DD-12F1-49E5-819A-6E628C8AF576}" destId="{9295A776-32DC-4999-A2C3-3FB4D675403D}" srcOrd="0" destOrd="0" presId="urn:microsoft.com/office/officeart/2005/8/layout/bProcess4"/>
    <dgm:cxn modelId="{CFB79896-05C8-4487-845E-2F3CBE4D504D}" srcId="{6A9BF8DD-12F1-49E5-819A-6E628C8AF576}" destId="{C4B74F41-5C52-4B0F-9AC9-A32E61F0ADD4}" srcOrd="11" destOrd="0" parTransId="{81AB7B71-F474-49CD-9E8D-45EF2CAB59E0}" sibTransId="{780BFE58-AB33-4958-A247-D1F9E134C5B7}"/>
    <dgm:cxn modelId="{D61E9997-95D0-4EB1-BEB3-3690CC504FB2}" srcId="{6A9BF8DD-12F1-49E5-819A-6E628C8AF576}" destId="{8A54953F-FC8F-4304-B50C-7E97A7BA883C}" srcOrd="4" destOrd="0" parTransId="{4BF6B053-8F03-4301-8752-AF5B899AAE86}" sibTransId="{2C4F63F7-ED61-461C-8DF4-6218F8C01058}"/>
    <dgm:cxn modelId="{6529869C-9D1C-4C06-A57E-7AE70C33AD57}" srcId="{6A9BF8DD-12F1-49E5-819A-6E628C8AF576}" destId="{D7337860-A804-41A1-849B-C17D2A6D2F82}" srcOrd="8" destOrd="0" parTransId="{CE4A5BB3-0BDD-4482-8827-E8FBE193D0C7}" sibTransId="{BC47B1DC-744F-48DE-8433-038EB3311D84}"/>
    <dgm:cxn modelId="{E979489F-7334-4FE6-889C-4E4288493A78}" srcId="{6A9BF8DD-12F1-49E5-819A-6E628C8AF576}" destId="{C54B7361-3D81-45A8-993C-0A428004F6C2}" srcOrd="1" destOrd="0" parTransId="{3AF5CA07-9865-4534-B91E-8A81DFC2E3B0}" sibTransId="{6EBDA08C-9329-4D25-BA71-EFE405F328C0}"/>
    <dgm:cxn modelId="{1D62E4AB-A357-48DE-AF24-211255F3D5C8}" type="presOf" srcId="{2EFE45B5-96CA-49B5-8628-2EEE2A896A51}" destId="{B360C0F2-DAAA-498D-AD49-55F24C149A67}" srcOrd="0" destOrd="0" presId="urn:microsoft.com/office/officeart/2005/8/layout/bProcess4"/>
    <dgm:cxn modelId="{BCD2F7AC-F708-4417-BDA4-A192CCD87419}" type="presOf" srcId="{EC0FA19C-D224-4326-9980-4A896356DDFB}" destId="{B99E0F03-6924-4C34-B8E4-C663CF5CBD5B}" srcOrd="0" destOrd="0" presId="urn:microsoft.com/office/officeart/2005/8/layout/bProcess4"/>
    <dgm:cxn modelId="{D4AFABB1-E4F6-4CB8-A8CA-7630E3764D03}" srcId="{6A9BF8DD-12F1-49E5-819A-6E628C8AF576}" destId="{8F71E7E5-189A-4ADA-A279-DB48B5CBD12E}" srcOrd="15" destOrd="0" parTransId="{7BF5CCF8-C168-4CA6-B99D-6C060DB70311}" sibTransId="{0B147362-7A72-4C8A-900B-B89D3B58F44F}"/>
    <dgm:cxn modelId="{4D9553B4-F55F-4E1E-B3C3-4DC8FDE02048}" type="presOf" srcId="{D7337860-A804-41A1-849B-C17D2A6D2F82}" destId="{6F613E28-86DF-4DE4-99E9-B4FE0BE2D4E4}" srcOrd="0" destOrd="0" presId="urn:microsoft.com/office/officeart/2005/8/layout/bProcess4"/>
    <dgm:cxn modelId="{8DB4A4BE-28F4-44A2-9A32-0356D676BA96}" type="presOf" srcId="{C4B74F41-5C52-4B0F-9AC9-A32E61F0ADD4}" destId="{514F00AD-ABD5-4A51-AE18-AE00F74EE4A4}" srcOrd="0" destOrd="0" presId="urn:microsoft.com/office/officeart/2005/8/layout/bProcess4"/>
    <dgm:cxn modelId="{0EA6B2BE-7CD4-4ACB-946B-6F030B9DC4A8}" type="presOf" srcId="{BC47B1DC-744F-48DE-8433-038EB3311D84}" destId="{A5B70179-CB07-4115-9B04-D8A8D9DA5495}" srcOrd="0" destOrd="0" presId="urn:microsoft.com/office/officeart/2005/8/layout/bProcess4"/>
    <dgm:cxn modelId="{48E467C3-1B75-4FF4-A391-EB4E1BA0FB40}" type="presOf" srcId="{212F22A1-B01C-401E-A893-F5AF80AD2622}" destId="{5852F814-0E64-4BEE-8408-15036E533CF0}" srcOrd="0" destOrd="0" presId="urn:microsoft.com/office/officeart/2005/8/layout/bProcess4"/>
    <dgm:cxn modelId="{DA0154D4-C64F-4B7C-A072-0BCF2584904D}" type="presOf" srcId="{3A9DCBEE-1FA1-42B4-8A04-7BD10A768FA6}" destId="{8A074AA3-2AAA-4799-AF41-A3E07F769B51}" srcOrd="0" destOrd="0" presId="urn:microsoft.com/office/officeart/2005/8/layout/bProcess4"/>
    <dgm:cxn modelId="{2B07BFDD-E02C-442C-A4F2-AFACBEDB5B33}" type="presOf" srcId="{6E5DE3FF-D1E9-4343-9030-965EE747FEAA}" destId="{9C5C5822-1FBC-4ACB-9A97-217E63B08041}" srcOrd="0" destOrd="0" presId="urn:microsoft.com/office/officeart/2005/8/layout/bProcess4"/>
    <dgm:cxn modelId="{AFB140E2-194B-424C-B785-8EAAABE7C76B}" type="presOf" srcId="{56EB4584-3CAE-4FA2-BA3E-4A933E5740DC}" destId="{6C89540A-C914-4032-BBE1-0841EDCDE758}" srcOrd="0" destOrd="0" presId="urn:microsoft.com/office/officeart/2005/8/layout/bProcess4"/>
    <dgm:cxn modelId="{EE7FF8E6-37DD-4025-BB33-293D5129D43E}" type="presOf" srcId="{27EDA166-050F-4BFC-80CB-FCF3B8ECBCCF}" destId="{2E3EB0B5-172F-4A31-9850-89E4E1F494E1}" srcOrd="0" destOrd="0" presId="urn:microsoft.com/office/officeart/2005/8/layout/bProcess4"/>
    <dgm:cxn modelId="{B806E2E7-30A7-4F02-8406-A9B1BACFB39F}" type="presOf" srcId="{B6BF2D01-D741-41F7-AD96-7B7DD275313F}" destId="{336855DE-34B6-4B36-B9D1-7C5160B80B5C}" srcOrd="0" destOrd="0" presId="urn:microsoft.com/office/officeart/2005/8/layout/bProcess4"/>
    <dgm:cxn modelId="{14B820E9-21A0-4414-9368-6F9CE73F7931}" srcId="{6A9BF8DD-12F1-49E5-819A-6E628C8AF576}" destId="{6E5DE3FF-D1E9-4343-9030-965EE747FEAA}" srcOrd="6" destOrd="0" parTransId="{B0956EF6-8344-46A9-883E-EAF35BD079F5}" sibTransId="{B6BF2D01-D741-41F7-AD96-7B7DD275313F}"/>
    <dgm:cxn modelId="{A5CB96F3-7029-46C8-9B78-615C603D5503}" type="presOf" srcId="{2C4F63F7-ED61-461C-8DF4-6218F8C01058}" destId="{6904FDEE-4774-4FDC-873D-5B6811846895}" srcOrd="0" destOrd="0" presId="urn:microsoft.com/office/officeart/2005/8/layout/bProcess4"/>
    <dgm:cxn modelId="{55BD45F4-9D85-411C-99CC-11AB3288480C}" type="presOf" srcId="{8A54953F-FC8F-4304-B50C-7E97A7BA883C}" destId="{879234DE-E4B5-46C0-B996-B29ACB4A6BEF}" srcOrd="0" destOrd="0" presId="urn:microsoft.com/office/officeart/2005/8/layout/bProcess4"/>
    <dgm:cxn modelId="{310ABBFA-2E98-46B9-8486-23A694EC8D07}" srcId="{6A9BF8DD-12F1-49E5-819A-6E628C8AF576}" destId="{C70AF7E2-8728-4696-81E3-9B2F02DD23EA}" srcOrd="10" destOrd="0" parTransId="{8A71C988-D110-4F25-AD79-6F880E9D0882}" sibTransId="{602E455B-727C-4E55-A37B-314CE78E69BF}"/>
    <dgm:cxn modelId="{51C463FB-B835-49C4-8541-4A5A2AACD349}" type="presOf" srcId="{CE58BD18-7F94-458C-927B-0EAADBB2343F}" destId="{36D9A268-08EF-41D2-ADF8-86DFEC7EB02B}" srcOrd="0" destOrd="0" presId="urn:microsoft.com/office/officeart/2005/8/layout/bProcess4"/>
    <dgm:cxn modelId="{29BA30C5-0439-46DD-9A00-C33AD4D17F45}" type="presParOf" srcId="{9295A776-32DC-4999-A2C3-3FB4D675403D}" destId="{9C37E5FA-B815-4877-BA89-40D4EB1F5B3E}" srcOrd="0" destOrd="0" presId="urn:microsoft.com/office/officeart/2005/8/layout/bProcess4"/>
    <dgm:cxn modelId="{FD942882-E6E4-488A-B4B7-6A49DEDF9448}" type="presParOf" srcId="{9C37E5FA-B815-4877-BA89-40D4EB1F5B3E}" destId="{DB9DA2F8-5A6D-4B39-AD5C-1ABE0D5BE416}" srcOrd="0" destOrd="0" presId="urn:microsoft.com/office/officeart/2005/8/layout/bProcess4"/>
    <dgm:cxn modelId="{79283CF3-12E9-4FB0-B826-2157CB43A67A}" type="presParOf" srcId="{9C37E5FA-B815-4877-BA89-40D4EB1F5B3E}" destId="{A4152DC4-8636-47C6-B897-F10151E525F1}" srcOrd="1" destOrd="0" presId="urn:microsoft.com/office/officeart/2005/8/layout/bProcess4"/>
    <dgm:cxn modelId="{18977BC2-A9CB-4FCF-A6AC-0DD50BF88C83}" type="presParOf" srcId="{9295A776-32DC-4999-A2C3-3FB4D675403D}" destId="{274D19A1-38F1-4349-AE3F-13D812FFF639}" srcOrd="1" destOrd="0" presId="urn:microsoft.com/office/officeart/2005/8/layout/bProcess4"/>
    <dgm:cxn modelId="{6BD34D89-72D8-4B4C-A188-EF95E81334EB}" type="presParOf" srcId="{9295A776-32DC-4999-A2C3-3FB4D675403D}" destId="{C226A309-ADDC-4D3A-AC27-6323D5708720}" srcOrd="2" destOrd="0" presId="urn:microsoft.com/office/officeart/2005/8/layout/bProcess4"/>
    <dgm:cxn modelId="{A9E8E9B0-6C4C-4EAB-8CF3-39DAC5005FEC}" type="presParOf" srcId="{C226A309-ADDC-4D3A-AC27-6323D5708720}" destId="{4557A091-0506-4D3F-9ED3-C244ED15AE13}" srcOrd="0" destOrd="0" presId="urn:microsoft.com/office/officeart/2005/8/layout/bProcess4"/>
    <dgm:cxn modelId="{2E17149C-0B89-44BE-9392-19CCE32B3544}" type="presParOf" srcId="{C226A309-ADDC-4D3A-AC27-6323D5708720}" destId="{A2B46FB2-48B2-4025-B1CB-9AC547B5514F}" srcOrd="1" destOrd="0" presId="urn:microsoft.com/office/officeart/2005/8/layout/bProcess4"/>
    <dgm:cxn modelId="{D0889B9B-5EC3-4539-938A-4EFA2C205D59}" type="presParOf" srcId="{9295A776-32DC-4999-A2C3-3FB4D675403D}" destId="{0328731C-273F-4BFB-9A4B-522442266FA0}" srcOrd="3" destOrd="0" presId="urn:microsoft.com/office/officeart/2005/8/layout/bProcess4"/>
    <dgm:cxn modelId="{9F5C49C7-FE60-42B9-9966-B5E460327C58}" type="presParOf" srcId="{9295A776-32DC-4999-A2C3-3FB4D675403D}" destId="{FDFC0953-4540-4C93-A0A7-03942F518A80}" srcOrd="4" destOrd="0" presId="urn:microsoft.com/office/officeart/2005/8/layout/bProcess4"/>
    <dgm:cxn modelId="{C126DABC-D662-4F17-85C1-DF98DF69FFB8}" type="presParOf" srcId="{FDFC0953-4540-4C93-A0A7-03942F518A80}" destId="{577605CD-B41C-4670-976F-B2C1E315979C}" srcOrd="0" destOrd="0" presId="urn:microsoft.com/office/officeart/2005/8/layout/bProcess4"/>
    <dgm:cxn modelId="{901C63C9-6680-462F-89DE-B0195691B0EC}" type="presParOf" srcId="{FDFC0953-4540-4C93-A0A7-03942F518A80}" destId="{E0082A46-13AE-4382-BCA0-9ADE19BB61EA}" srcOrd="1" destOrd="0" presId="urn:microsoft.com/office/officeart/2005/8/layout/bProcess4"/>
    <dgm:cxn modelId="{9460024B-D06C-4D75-898B-2F83C7D47093}" type="presParOf" srcId="{9295A776-32DC-4999-A2C3-3FB4D675403D}" destId="{6C89540A-C914-4032-BBE1-0841EDCDE758}" srcOrd="5" destOrd="0" presId="urn:microsoft.com/office/officeart/2005/8/layout/bProcess4"/>
    <dgm:cxn modelId="{B00D93CB-2729-445E-A8FD-D407DBF5A69B}" type="presParOf" srcId="{9295A776-32DC-4999-A2C3-3FB4D675403D}" destId="{870B67D1-2B33-4278-A826-393015B8A89A}" srcOrd="6" destOrd="0" presId="urn:microsoft.com/office/officeart/2005/8/layout/bProcess4"/>
    <dgm:cxn modelId="{0D4CA6E5-B9D3-4DF4-85C2-836DB82C5D69}" type="presParOf" srcId="{870B67D1-2B33-4278-A826-393015B8A89A}" destId="{33316461-63E1-4528-8B01-DF7F25430EF7}" srcOrd="0" destOrd="0" presId="urn:microsoft.com/office/officeart/2005/8/layout/bProcess4"/>
    <dgm:cxn modelId="{4539AB91-3FEB-4B9B-8800-F532FC3B3FDC}" type="presParOf" srcId="{870B67D1-2B33-4278-A826-393015B8A89A}" destId="{F488A9CF-CF5F-431A-94B8-573115BB103D}" srcOrd="1" destOrd="0" presId="urn:microsoft.com/office/officeart/2005/8/layout/bProcess4"/>
    <dgm:cxn modelId="{EF5396D9-6443-4F41-8F10-2866A2D8FC51}" type="presParOf" srcId="{9295A776-32DC-4999-A2C3-3FB4D675403D}" destId="{3078529C-CA9D-41A0-B10C-1AA6A336912F}" srcOrd="7" destOrd="0" presId="urn:microsoft.com/office/officeart/2005/8/layout/bProcess4"/>
    <dgm:cxn modelId="{07D02AD6-30B4-4782-998E-E80C45B50C57}" type="presParOf" srcId="{9295A776-32DC-4999-A2C3-3FB4D675403D}" destId="{7C3EF1B9-3F9E-4CDD-BFD0-EFD4D30276F8}" srcOrd="8" destOrd="0" presId="urn:microsoft.com/office/officeart/2005/8/layout/bProcess4"/>
    <dgm:cxn modelId="{F48D46E0-A317-469B-B119-963BBD2053A2}" type="presParOf" srcId="{7C3EF1B9-3F9E-4CDD-BFD0-EFD4D30276F8}" destId="{DB6CB13D-AEA0-4721-B8FC-B0378B8E1A82}" srcOrd="0" destOrd="0" presId="urn:microsoft.com/office/officeart/2005/8/layout/bProcess4"/>
    <dgm:cxn modelId="{FA30B5E3-54E8-47FD-9D14-56AB6F9E3159}" type="presParOf" srcId="{7C3EF1B9-3F9E-4CDD-BFD0-EFD4D30276F8}" destId="{879234DE-E4B5-46C0-B996-B29ACB4A6BEF}" srcOrd="1" destOrd="0" presId="urn:microsoft.com/office/officeart/2005/8/layout/bProcess4"/>
    <dgm:cxn modelId="{3BBFF217-7D0D-4E3F-BD1F-0C748A667C88}" type="presParOf" srcId="{9295A776-32DC-4999-A2C3-3FB4D675403D}" destId="{6904FDEE-4774-4FDC-873D-5B6811846895}" srcOrd="9" destOrd="0" presId="urn:microsoft.com/office/officeart/2005/8/layout/bProcess4"/>
    <dgm:cxn modelId="{BA7D5E67-9B5C-4D52-ACC9-39B4EDDEC086}" type="presParOf" srcId="{9295A776-32DC-4999-A2C3-3FB4D675403D}" destId="{0AC65BA5-8A8C-45BB-83C9-F5C0FC0D7E12}" srcOrd="10" destOrd="0" presId="urn:microsoft.com/office/officeart/2005/8/layout/bProcess4"/>
    <dgm:cxn modelId="{71BB03ED-66D0-471C-B0C2-72D8247B317D}" type="presParOf" srcId="{0AC65BA5-8A8C-45BB-83C9-F5C0FC0D7E12}" destId="{35000B0E-1485-4645-BDA2-255FC5247B9A}" srcOrd="0" destOrd="0" presId="urn:microsoft.com/office/officeart/2005/8/layout/bProcess4"/>
    <dgm:cxn modelId="{300919FC-91E0-440E-81FC-8AA4E4C183CA}" type="presParOf" srcId="{0AC65BA5-8A8C-45BB-83C9-F5C0FC0D7E12}" destId="{36D9A268-08EF-41D2-ADF8-86DFEC7EB02B}" srcOrd="1" destOrd="0" presId="urn:microsoft.com/office/officeart/2005/8/layout/bProcess4"/>
    <dgm:cxn modelId="{52CC920E-41FE-45DF-9975-EE4BCC1CBFE5}" type="presParOf" srcId="{9295A776-32DC-4999-A2C3-3FB4D675403D}" destId="{AF94226A-760B-481D-8F1C-5921BDDDFBAF}" srcOrd="11" destOrd="0" presId="urn:microsoft.com/office/officeart/2005/8/layout/bProcess4"/>
    <dgm:cxn modelId="{08CD59BF-009F-43C9-A392-06CB9709F5FF}" type="presParOf" srcId="{9295A776-32DC-4999-A2C3-3FB4D675403D}" destId="{A3E74142-CAF1-4677-B88A-BB3AEB5B83B2}" srcOrd="12" destOrd="0" presId="urn:microsoft.com/office/officeart/2005/8/layout/bProcess4"/>
    <dgm:cxn modelId="{BC440FE6-6DE4-4C88-937F-23E1995C3FBB}" type="presParOf" srcId="{A3E74142-CAF1-4677-B88A-BB3AEB5B83B2}" destId="{C315CA66-1EDD-4FC5-A72D-CFE776198D2F}" srcOrd="0" destOrd="0" presId="urn:microsoft.com/office/officeart/2005/8/layout/bProcess4"/>
    <dgm:cxn modelId="{7F8F52CA-0CD4-4B11-A053-07D50B9F11F8}" type="presParOf" srcId="{A3E74142-CAF1-4677-B88A-BB3AEB5B83B2}" destId="{9C5C5822-1FBC-4ACB-9A97-217E63B08041}" srcOrd="1" destOrd="0" presId="urn:microsoft.com/office/officeart/2005/8/layout/bProcess4"/>
    <dgm:cxn modelId="{81695BF6-C1F2-445B-BAC3-41E3B191064E}" type="presParOf" srcId="{9295A776-32DC-4999-A2C3-3FB4D675403D}" destId="{336855DE-34B6-4B36-B9D1-7C5160B80B5C}" srcOrd="13" destOrd="0" presId="urn:microsoft.com/office/officeart/2005/8/layout/bProcess4"/>
    <dgm:cxn modelId="{3F1E4CD7-43FE-4D0C-8067-C67301B1324E}" type="presParOf" srcId="{9295A776-32DC-4999-A2C3-3FB4D675403D}" destId="{E56F028A-B78C-4EFB-91CD-A8211FDE89D1}" srcOrd="14" destOrd="0" presId="urn:microsoft.com/office/officeart/2005/8/layout/bProcess4"/>
    <dgm:cxn modelId="{07957032-2176-47F9-9A9B-152DE4497F15}" type="presParOf" srcId="{E56F028A-B78C-4EFB-91CD-A8211FDE89D1}" destId="{40EF5974-5D9C-4004-9733-8C9782DD87D5}" srcOrd="0" destOrd="0" presId="urn:microsoft.com/office/officeart/2005/8/layout/bProcess4"/>
    <dgm:cxn modelId="{CDB094C6-4AB7-4AA1-B1AC-8C3DF4520F8E}" type="presParOf" srcId="{E56F028A-B78C-4EFB-91CD-A8211FDE89D1}" destId="{F64DA1E6-95DB-4C6A-8E1A-AB3265E4AEE1}" srcOrd="1" destOrd="0" presId="urn:microsoft.com/office/officeart/2005/8/layout/bProcess4"/>
    <dgm:cxn modelId="{0F60D2D5-1B8D-49E9-9338-DCB720F131B4}" type="presParOf" srcId="{9295A776-32DC-4999-A2C3-3FB4D675403D}" destId="{6203E051-838A-4BD9-ABE2-398B3F413B7C}" srcOrd="15" destOrd="0" presId="urn:microsoft.com/office/officeart/2005/8/layout/bProcess4"/>
    <dgm:cxn modelId="{E7D8CBE7-364C-492B-A894-299076C78656}" type="presParOf" srcId="{9295A776-32DC-4999-A2C3-3FB4D675403D}" destId="{BA73C21A-22F9-4698-8417-C1BFD7A1A7B8}" srcOrd="16" destOrd="0" presId="urn:microsoft.com/office/officeart/2005/8/layout/bProcess4"/>
    <dgm:cxn modelId="{EE6AC515-5AF7-421F-AACB-2346A0A7AC88}" type="presParOf" srcId="{BA73C21A-22F9-4698-8417-C1BFD7A1A7B8}" destId="{41F3F9AF-2E72-42FF-AA1B-3FE7E53AF430}" srcOrd="0" destOrd="0" presId="urn:microsoft.com/office/officeart/2005/8/layout/bProcess4"/>
    <dgm:cxn modelId="{AAE16B48-A7E3-4197-A4D6-BB9FE3635674}" type="presParOf" srcId="{BA73C21A-22F9-4698-8417-C1BFD7A1A7B8}" destId="{6F613E28-86DF-4DE4-99E9-B4FE0BE2D4E4}" srcOrd="1" destOrd="0" presId="urn:microsoft.com/office/officeart/2005/8/layout/bProcess4"/>
    <dgm:cxn modelId="{E791C6B8-9AD8-4C4D-A099-23F4360A88C1}" type="presParOf" srcId="{9295A776-32DC-4999-A2C3-3FB4D675403D}" destId="{A5B70179-CB07-4115-9B04-D8A8D9DA5495}" srcOrd="17" destOrd="0" presId="urn:microsoft.com/office/officeart/2005/8/layout/bProcess4"/>
    <dgm:cxn modelId="{9622942C-F2D5-4E42-B982-272D525C968B}" type="presParOf" srcId="{9295A776-32DC-4999-A2C3-3FB4D675403D}" destId="{B415A929-EE24-44D4-8273-FA86619AB3EA}" srcOrd="18" destOrd="0" presId="urn:microsoft.com/office/officeart/2005/8/layout/bProcess4"/>
    <dgm:cxn modelId="{ED179321-A686-4426-B361-4E7524A83160}" type="presParOf" srcId="{B415A929-EE24-44D4-8273-FA86619AB3EA}" destId="{E2FC4D67-E001-4AD6-8125-196E005D07B4}" srcOrd="0" destOrd="0" presId="urn:microsoft.com/office/officeart/2005/8/layout/bProcess4"/>
    <dgm:cxn modelId="{80FC40F5-8DB1-4DFE-B121-43CA21546D6A}" type="presParOf" srcId="{B415A929-EE24-44D4-8273-FA86619AB3EA}" destId="{E7BA6AE4-472C-4ED6-9D81-EF26927D79A0}" srcOrd="1" destOrd="0" presId="urn:microsoft.com/office/officeart/2005/8/layout/bProcess4"/>
    <dgm:cxn modelId="{0503D55E-14A2-4593-A861-323808F5C41A}" type="presParOf" srcId="{9295A776-32DC-4999-A2C3-3FB4D675403D}" destId="{2E3EB0B5-172F-4A31-9850-89E4E1F494E1}" srcOrd="19" destOrd="0" presId="urn:microsoft.com/office/officeart/2005/8/layout/bProcess4"/>
    <dgm:cxn modelId="{D53412AC-D545-4AA1-89A7-F108F5ABB695}" type="presParOf" srcId="{9295A776-32DC-4999-A2C3-3FB4D675403D}" destId="{C0D90D38-65CE-4770-BFB0-9E86CFE76559}" srcOrd="20" destOrd="0" presId="urn:microsoft.com/office/officeart/2005/8/layout/bProcess4"/>
    <dgm:cxn modelId="{2773BFA5-AAD2-4060-A82E-AEA785736CEE}" type="presParOf" srcId="{C0D90D38-65CE-4770-BFB0-9E86CFE76559}" destId="{300C057F-A2CD-44B0-88B3-6A3C2D8E2C11}" srcOrd="0" destOrd="0" presId="urn:microsoft.com/office/officeart/2005/8/layout/bProcess4"/>
    <dgm:cxn modelId="{CB1608D7-220A-41AC-86F0-425E7C39EF5B}" type="presParOf" srcId="{C0D90D38-65CE-4770-BFB0-9E86CFE76559}" destId="{594C91D3-2829-4B31-86D3-7C58D0F44E38}" srcOrd="1" destOrd="0" presId="urn:microsoft.com/office/officeart/2005/8/layout/bProcess4"/>
    <dgm:cxn modelId="{4FB6CD60-7E67-4712-BBC9-CFC640A9FD57}" type="presParOf" srcId="{9295A776-32DC-4999-A2C3-3FB4D675403D}" destId="{BB43C036-DBF9-4598-85E2-5A3221810F8D}" srcOrd="21" destOrd="0" presId="urn:microsoft.com/office/officeart/2005/8/layout/bProcess4"/>
    <dgm:cxn modelId="{4A977CA3-389B-471A-BE43-0D2C216AB3D9}" type="presParOf" srcId="{9295A776-32DC-4999-A2C3-3FB4D675403D}" destId="{4AB21FDF-EB84-4C4B-A050-F8CFCF3D659B}" srcOrd="22" destOrd="0" presId="urn:microsoft.com/office/officeart/2005/8/layout/bProcess4"/>
    <dgm:cxn modelId="{D84B96F2-7417-4303-A978-C3B1BF02EB94}" type="presParOf" srcId="{4AB21FDF-EB84-4C4B-A050-F8CFCF3D659B}" destId="{F35F9A75-B8B0-42C8-8D45-BF344EF7C73F}" srcOrd="0" destOrd="0" presId="urn:microsoft.com/office/officeart/2005/8/layout/bProcess4"/>
    <dgm:cxn modelId="{CB7E387C-0658-4175-A422-E5EBDABB29DA}" type="presParOf" srcId="{4AB21FDF-EB84-4C4B-A050-F8CFCF3D659B}" destId="{514F00AD-ABD5-4A51-AE18-AE00F74EE4A4}" srcOrd="1" destOrd="0" presId="urn:microsoft.com/office/officeart/2005/8/layout/bProcess4"/>
    <dgm:cxn modelId="{64A480D8-32FB-4B73-8B4E-346BFC00D59F}" type="presParOf" srcId="{9295A776-32DC-4999-A2C3-3FB4D675403D}" destId="{1A9EA606-B739-4D97-B7B2-8B692469FFD1}" srcOrd="23" destOrd="0" presId="urn:microsoft.com/office/officeart/2005/8/layout/bProcess4"/>
    <dgm:cxn modelId="{24B1F7D0-7891-4C58-A263-B14922998B1B}" type="presParOf" srcId="{9295A776-32DC-4999-A2C3-3FB4D675403D}" destId="{38D1CCF7-B278-46AE-8709-B2001C427209}" srcOrd="24" destOrd="0" presId="urn:microsoft.com/office/officeart/2005/8/layout/bProcess4"/>
    <dgm:cxn modelId="{6422037F-2126-466C-AB77-CB0EDD814EAD}" type="presParOf" srcId="{38D1CCF7-B278-46AE-8709-B2001C427209}" destId="{D8A9867F-DFFB-454F-A111-7BC5CA89FC9F}" srcOrd="0" destOrd="0" presId="urn:microsoft.com/office/officeart/2005/8/layout/bProcess4"/>
    <dgm:cxn modelId="{85859069-6046-4E01-8BA2-12417E9686C9}" type="presParOf" srcId="{38D1CCF7-B278-46AE-8709-B2001C427209}" destId="{DE655B9C-DC1B-460E-935D-337FA0707EB8}" srcOrd="1" destOrd="0" presId="urn:microsoft.com/office/officeart/2005/8/layout/bProcess4"/>
    <dgm:cxn modelId="{60CDF334-5946-4668-8C6A-0C998CDFAD90}" type="presParOf" srcId="{9295A776-32DC-4999-A2C3-3FB4D675403D}" destId="{937FE506-03CB-4593-914F-7718F0747402}" srcOrd="25" destOrd="0" presId="urn:microsoft.com/office/officeart/2005/8/layout/bProcess4"/>
    <dgm:cxn modelId="{3C1EA736-A5DD-49A5-B8D1-CBDB792023B2}" type="presParOf" srcId="{9295A776-32DC-4999-A2C3-3FB4D675403D}" destId="{4E9A7493-FFD9-412E-ADD8-BFA2EBE69AE6}" srcOrd="26" destOrd="0" presId="urn:microsoft.com/office/officeart/2005/8/layout/bProcess4"/>
    <dgm:cxn modelId="{58D1DCEC-EDD4-48FC-8B26-7F670C491C24}" type="presParOf" srcId="{4E9A7493-FFD9-412E-ADD8-BFA2EBE69AE6}" destId="{5409A6B4-4B05-4C98-9478-B0FB78FF16B7}" srcOrd="0" destOrd="0" presId="urn:microsoft.com/office/officeart/2005/8/layout/bProcess4"/>
    <dgm:cxn modelId="{05BD1CA2-8D15-4BA5-B34C-4A0591518308}" type="presParOf" srcId="{4E9A7493-FFD9-412E-ADD8-BFA2EBE69AE6}" destId="{B99E0F03-6924-4C34-B8E4-C663CF5CBD5B}" srcOrd="1" destOrd="0" presId="urn:microsoft.com/office/officeart/2005/8/layout/bProcess4"/>
    <dgm:cxn modelId="{172F4B10-04CB-443A-882D-F6F275A4CF36}" type="presParOf" srcId="{9295A776-32DC-4999-A2C3-3FB4D675403D}" destId="{8A074AA3-2AAA-4799-AF41-A3E07F769B51}" srcOrd="27" destOrd="0" presId="urn:microsoft.com/office/officeart/2005/8/layout/bProcess4"/>
    <dgm:cxn modelId="{9CE4840E-DF30-49DC-9E85-F9C318C6DFF9}" type="presParOf" srcId="{9295A776-32DC-4999-A2C3-3FB4D675403D}" destId="{441A34CA-060F-4677-8227-8A06D6CB44A1}" srcOrd="28" destOrd="0" presId="urn:microsoft.com/office/officeart/2005/8/layout/bProcess4"/>
    <dgm:cxn modelId="{4C391825-F87A-4BB8-9C69-9268900E6AA2}" type="presParOf" srcId="{441A34CA-060F-4677-8227-8A06D6CB44A1}" destId="{AD8345E8-DF8E-4549-839F-EFDF09E9E50E}" srcOrd="0" destOrd="0" presId="urn:microsoft.com/office/officeart/2005/8/layout/bProcess4"/>
    <dgm:cxn modelId="{CB945143-D361-464E-A0DF-BA0F9B7949BE}" type="presParOf" srcId="{441A34CA-060F-4677-8227-8A06D6CB44A1}" destId="{5852F814-0E64-4BEE-8408-15036E533CF0}" srcOrd="1" destOrd="0" presId="urn:microsoft.com/office/officeart/2005/8/layout/bProcess4"/>
    <dgm:cxn modelId="{CCD1F9B1-F8DD-4885-985E-4D9ACB84FFB8}" type="presParOf" srcId="{9295A776-32DC-4999-A2C3-3FB4D675403D}" destId="{B360C0F2-DAAA-498D-AD49-55F24C149A67}" srcOrd="29" destOrd="0" presId="urn:microsoft.com/office/officeart/2005/8/layout/bProcess4"/>
    <dgm:cxn modelId="{D42C27FA-7007-4CD6-A78C-55EE08C48860}" type="presParOf" srcId="{9295A776-32DC-4999-A2C3-3FB4D675403D}" destId="{0578FAD6-B6DB-4997-BEF7-6AF3D567CDA7}" srcOrd="30" destOrd="0" presId="urn:microsoft.com/office/officeart/2005/8/layout/bProcess4"/>
    <dgm:cxn modelId="{2A2B8698-0A8E-49F3-9DF2-AE5F8CE7A186}" type="presParOf" srcId="{0578FAD6-B6DB-4997-BEF7-6AF3D567CDA7}" destId="{A59F3062-4D59-41B8-85AD-06A8A77FBADD}" srcOrd="0" destOrd="0" presId="urn:microsoft.com/office/officeart/2005/8/layout/bProcess4"/>
    <dgm:cxn modelId="{B5466CAF-CF57-4B69-9AC8-82F8ECB22AF7}" type="presParOf" srcId="{0578FAD6-B6DB-4997-BEF7-6AF3D567CDA7}" destId="{1197691E-AD6A-4659-838A-B28667DA85E4}" srcOrd="1" destOrd="0" presId="urn:microsoft.com/office/officeart/2005/8/layout/bProcess4"/>
    <dgm:cxn modelId="{2BC6FA9A-4F31-4609-B327-351F46B40EF2}" type="presParOf" srcId="{9295A776-32DC-4999-A2C3-3FB4D675403D}" destId="{3DC08917-ABE0-4AB9-91C9-F4C9EAAA38C0}" srcOrd="31" destOrd="0" presId="urn:microsoft.com/office/officeart/2005/8/layout/bProcess4"/>
    <dgm:cxn modelId="{8F851EDB-47BE-43A7-90A3-56718DE9A11B}" type="presParOf" srcId="{9295A776-32DC-4999-A2C3-3FB4D675403D}" destId="{4B5B544F-A6AD-435E-8CF9-E1F13FFF7D5C}" srcOrd="32" destOrd="0" presId="urn:microsoft.com/office/officeart/2005/8/layout/bProcess4"/>
    <dgm:cxn modelId="{251EDD9A-412E-49E4-B806-C5B9E57EFF63}" type="presParOf" srcId="{4B5B544F-A6AD-435E-8CF9-E1F13FFF7D5C}" destId="{F20B08BE-C6D6-4BE1-9BB0-7F48EDE13253}" srcOrd="0" destOrd="0" presId="urn:microsoft.com/office/officeart/2005/8/layout/bProcess4"/>
    <dgm:cxn modelId="{9E033A9F-3FF7-44AD-9994-B416DA281C65}" type="presParOf" srcId="{4B5B544F-A6AD-435E-8CF9-E1F13FFF7D5C}" destId="{9AB29085-2628-42C2-B731-5E11F1371F60}"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4D19A1-38F1-4349-AE3F-13D812FFF639}">
      <dsp:nvSpPr>
        <dsp:cNvPr id="0" name=""/>
        <dsp:cNvSpPr/>
      </dsp:nvSpPr>
      <dsp:spPr>
        <a:xfrm rot="5400000">
          <a:off x="2036821" y="577258"/>
          <a:ext cx="901795" cy="10871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152DC4-8636-47C6-B897-F10151E525F1}">
      <dsp:nvSpPr>
        <dsp:cNvPr id="0" name=""/>
        <dsp:cNvSpPr/>
      </dsp:nvSpPr>
      <dsp:spPr>
        <a:xfrm>
          <a:off x="2244070" y="1435"/>
          <a:ext cx="1207907" cy="72474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Ec2</a:t>
          </a:r>
          <a:endParaRPr lang="en-US" sz="1500" kern="1200"/>
        </a:p>
      </dsp:txBody>
      <dsp:txXfrm>
        <a:off x="2265297" y="22662"/>
        <a:ext cx="1165453" cy="682290"/>
      </dsp:txXfrm>
    </dsp:sp>
    <dsp:sp modelId="{0328731C-273F-4BFB-9A4B-522442266FA0}">
      <dsp:nvSpPr>
        <dsp:cNvPr id="0" name=""/>
        <dsp:cNvSpPr/>
      </dsp:nvSpPr>
      <dsp:spPr>
        <a:xfrm rot="5400000">
          <a:off x="2036821" y="1483189"/>
          <a:ext cx="901795" cy="10871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B46FB2-48B2-4025-B1CB-9AC547B5514F}">
      <dsp:nvSpPr>
        <dsp:cNvPr id="0" name=""/>
        <dsp:cNvSpPr/>
      </dsp:nvSpPr>
      <dsp:spPr>
        <a:xfrm>
          <a:off x="2244070" y="907365"/>
          <a:ext cx="1207907" cy="72474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Iam</a:t>
          </a:r>
          <a:endParaRPr lang="en-US" sz="1500" kern="1200"/>
        </a:p>
      </dsp:txBody>
      <dsp:txXfrm>
        <a:off x="2265297" y="928592"/>
        <a:ext cx="1165453" cy="682290"/>
      </dsp:txXfrm>
    </dsp:sp>
    <dsp:sp modelId="{6C89540A-C914-4032-BBE1-0841EDCDE758}">
      <dsp:nvSpPr>
        <dsp:cNvPr id="0" name=""/>
        <dsp:cNvSpPr/>
      </dsp:nvSpPr>
      <dsp:spPr>
        <a:xfrm rot="5400000">
          <a:off x="2036821" y="2389120"/>
          <a:ext cx="901795" cy="10871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0082A46-13AE-4382-BCA0-9ADE19BB61EA}">
      <dsp:nvSpPr>
        <dsp:cNvPr id="0" name=""/>
        <dsp:cNvSpPr/>
      </dsp:nvSpPr>
      <dsp:spPr>
        <a:xfrm>
          <a:off x="2244070" y="1813296"/>
          <a:ext cx="1207907" cy="72474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Vpc</a:t>
          </a:r>
          <a:endParaRPr lang="en-US" sz="1500" kern="1200"/>
        </a:p>
      </dsp:txBody>
      <dsp:txXfrm>
        <a:off x="2265297" y="1834523"/>
        <a:ext cx="1165453" cy="682290"/>
      </dsp:txXfrm>
    </dsp:sp>
    <dsp:sp modelId="{3078529C-CA9D-41A0-B10C-1AA6A336912F}">
      <dsp:nvSpPr>
        <dsp:cNvPr id="0" name=""/>
        <dsp:cNvSpPr/>
      </dsp:nvSpPr>
      <dsp:spPr>
        <a:xfrm rot="5400000">
          <a:off x="2036821" y="3295051"/>
          <a:ext cx="901795" cy="10871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88A9CF-CF5F-431A-94B8-573115BB103D}">
      <dsp:nvSpPr>
        <dsp:cNvPr id="0" name=""/>
        <dsp:cNvSpPr/>
      </dsp:nvSpPr>
      <dsp:spPr>
        <a:xfrm>
          <a:off x="2244070" y="2719227"/>
          <a:ext cx="1207907" cy="72474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Internet gatways</a:t>
          </a:r>
          <a:endParaRPr lang="en-US" sz="1500" kern="1200"/>
        </a:p>
      </dsp:txBody>
      <dsp:txXfrm>
        <a:off x="2265297" y="2740454"/>
        <a:ext cx="1165453" cy="682290"/>
      </dsp:txXfrm>
    </dsp:sp>
    <dsp:sp modelId="{6904FDEE-4774-4FDC-873D-5B6811846895}">
      <dsp:nvSpPr>
        <dsp:cNvPr id="0" name=""/>
        <dsp:cNvSpPr/>
      </dsp:nvSpPr>
      <dsp:spPr>
        <a:xfrm>
          <a:off x="2489787" y="3748016"/>
          <a:ext cx="1602381" cy="10871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9234DE-E4B5-46C0-B996-B29ACB4A6BEF}">
      <dsp:nvSpPr>
        <dsp:cNvPr id="0" name=""/>
        <dsp:cNvSpPr/>
      </dsp:nvSpPr>
      <dsp:spPr>
        <a:xfrm>
          <a:off x="2244070" y="3625158"/>
          <a:ext cx="1207907" cy="72474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Nat gateways </a:t>
          </a:r>
          <a:endParaRPr lang="en-US" sz="1500" kern="1200"/>
        </a:p>
      </dsp:txBody>
      <dsp:txXfrm>
        <a:off x="2265297" y="3646385"/>
        <a:ext cx="1165453" cy="682290"/>
      </dsp:txXfrm>
    </dsp:sp>
    <dsp:sp modelId="{AF94226A-760B-481D-8F1C-5921BDDDFBAF}">
      <dsp:nvSpPr>
        <dsp:cNvPr id="0" name=""/>
        <dsp:cNvSpPr/>
      </dsp:nvSpPr>
      <dsp:spPr>
        <a:xfrm rot="16200000">
          <a:off x="3643338" y="3295051"/>
          <a:ext cx="901795" cy="10871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D9A268-08EF-41D2-ADF8-86DFEC7EB02B}">
      <dsp:nvSpPr>
        <dsp:cNvPr id="0" name=""/>
        <dsp:cNvSpPr/>
      </dsp:nvSpPr>
      <dsp:spPr>
        <a:xfrm>
          <a:off x="3850587" y="3625158"/>
          <a:ext cx="1207907" cy="72474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Eks cluster </a:t>
          </a:r>
          <a:endParaRPr lang="en-US" sz="1500" kern="1200"/>
        </a:p>
      </dsp:txBody>
      <dsp:txXfrm>
        <a:off x="3871814" y="3646385"/>
        <a:ext cx="1165453" cy="682290"/>
      </dsp:txXfrm>
    </dsp:sp>
    <dsp:sp modelId="{336855DE-34B6-4B36-B9D1-7C5160B80B5C}">
      <dsp:nvSpPr>
        <dsp:cNvPr id="0" name=""/>
        <dsp:cNvSpPr/>
      </dsp:nvSpPr>
      <dsp:spPr>
        <a:xfrm rot="16200000">
          <a:off x="3643338" y="2389120"/>
          <a:ext cx="901795" cy="10871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C5C5822-1FBC-4ACB-9A97-217E63B08041}">
      <dsp:nvSpPr>
        <dsp:cNvPr id="0" name=""/>
        <dsp:cNvSpPr/>
      </dsp:nvSpPr>
      <dsp:spPr>
        <a:xfrm>
          <a:off x="3850587" y="2719227"/>
          <a:ext cx="1207907" cy="72474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Ecr</a:t>
          </a:r>
          <a:endParaRPr lang="en-US" sz="1500" kern="1200"/>
        </a:p>
      </dsp:txBody>
      <dsp:txXfrm>
        <a:off x="3871814" y="2740454"/>
        <a:ext cx="1165453" cy="682290"/>
      </dsp:txXfrm>
    </dsp:sp>
    <dsp:sp modelId="{6203E051-838A-4BD9-ABE2-398B3F413B7C}">
      <dsp:nvSpPr>
        <dsp:cNvPr id="0" name=""/>
        <dsp:cNvSpPr/>
      </dsp:nvSpPr>
      <dsp:spPr>
        <a:xfrm rot="16200000">
          <a:off x="3643338" y="1483189"/>
          <a:ext cx="901795" cy="10871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4DA1E6-95DB-4C6A-8E1A-AB3265E4AEE1}">
      <dsp:nvSpPr>
        <dsp:cNvPr id="0" name=""/>
        <dsp:cNvSpPr/>
      </dsp:nvSpPr>
      <dsp:spPr>
        <a:xfrm>
          <a:off x="3850587" y="1813296"/>
          <a:ext cx="1207907" cy="72474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Ecs</a:t>
          </a:r>
          <a:endParaRPr lang="en-US" sz="1500" kern="1200"/>
        </a:p>
      </dsp:txBody>
      <dsp:txXfrm>
        <a:off x="3871814" y="1834523"/>
        <a:ext cx="1165453" cy="682290"/>
      </dsp:txXfrm>
    </dsp:sp>
    <dsp:sp modelId="{A5B70179-CB07-4115-9B04-D8A8D9DA5495}">
      <dsp:nvSpPr>
        <dsp:cNvPr id="0" name=""/>
        <dsp:cNvSpPr/>
      </dsp:nvSpPr>
      <dsp:spPr>
        <a:xfrm rot="16200000">
          <a:off x="3643338" y="577258"/>
          <a:ext cx="901795" cy="10871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613E28-86DF-4DE4-99E9-B4FE0BE2D4E4}">
      <dsp:nvSpPr>
        <dsp:cNvPr id="0" name=""/>
        <dsp:cNvSpPr/>
      </dsp:nvSpPr>
      <dsp:spPr>
        <a:xfrm>
          <a:off x="3850587" y="907365"/>
          <a:ext cx="1207907" cy="72474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Rds</a:t>
          </a:r>
          <a:endParaRPr lang="en-US" sz="1500" kern="1200"/>
        </a:p>
      </dsp:txBody>
      <dsp:txXfrm>
        <a:off x="3871814" y="928592"/>
        <a:ext cx="1165453" cy="682290"/>
      </dsp:txXfrm>
    </dsp:sp>
    <dsp:sp modelId="{2E3EB0B5-172F-4A31-9850-89E4E1F494E1}">
      <dsp:nvSpPr>
        <dsp:cNvPr id="0" name=""/>
        <dsp:cNvSpPr/>
      </dsp:nvSpPr>
      <dsp:spPr>
        <a:xfrm>
          <a:off x="4096304" y="124293"/>
          <a:ext cx="1602381" cy="10871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BA6AE4-472C-4ED6-9D81-EF26927D79A0}">
      <dsp:nvSpPr>
        <dsp:cNvPr id="0" name=""/>
        <dsp:cNvSpPr/>
      </dsp:nvSpPr>
      <dsp:spPr>
        <a:xfrm>
          <a:off x="3850587" y="1435"/>
          <a:ext cx="1207907" cy="72474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Load balancer</a:t>
          </a:r>
          <a:endParaRPr lang="en-US" sz="1500" kern="1200"/>
        </a:p>
      </dsp:txBody>
      <dsp:txXfrm>
        <a:off x="3871814" y="22662"/>
        <a:ext cx="1165453" cy="682290"/>
      </dsp:txXfrm>
    </dsp:sp>
    <dsp:sp modelId="{BB43C036-DBF9-4598-85E2-5A3221810F8D}">
      <dsp:nvSpPr>
        <dsp:cNvPr id="0" name=""/>
        <dsp:cNvSpPr/>
      </dsp:nvSpPr>
      <dsp:spPr>
        <a:xfrm rot="5400000">
          <a:off x="5249856" y="577258"/>
          <a:ext cx="901795" cy="10871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4C91D3-2829-4B31-86D3-7C58D0F44E38}">
      <dsp:nvSpPr>
        <dsp:cNvPr id="0" name=""/>
        <dsp:cNvSpPr/>
      </dsp:nvSpPr>
      <dsp:spPr>
        <a:xfrm>
          <a:off x="5457104" y="1435"/>
          <a:ext cx="1207907" cy="72474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Event bridge </a:t>
          </a:r>
          <a:endParaRPr lang="en-US" sz="1500" kern="1200"/>
        </a:p>
      </dsp:txBody>
      <dsp:txXfrm>
        <a:off x="5478331" y="22662"/>
        <a:ext cx="1165453" cy="682290"/>
      </dsp:txXfrm>
    </dsp:sp>
    <dsp:sp modelId="{1A9EA606-B739-4D97-B7B2-8B692469FFD1}">
      <dsp:nvSpPr>
        <dsp:cNvPr id="0" name=""/>
        <dsp:cNvSpPr/>
      </dsp:nvSpPr>
      <dsp:spPr>
        <a:xfrm rot="5400000">
          <a:off x="5249856" y="1483189"/>
          <a:ext cx="901795" cy="10871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4F00AD-ABD5-4A51-AE18-AE00F74EE4A4}">
      <dsp:nvSpPr>
        <dsp:cNvPr id="0" name=""/>
        <dsp:cNvSpPr/>
      </dsp:nvSpPr>
      <dsp:spPr>
        <a:xfrm>
          <a:off x="5457104" y="907365"/>
          <a:ext cx="1207907" cy="72474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Lamba </a:t>
          </a:r>
          <a:endParaRPr lang="en-US" sz="1500" kern="1200"/>
        </a:p>
      </dsp:txBody>
      <dsp:txXfrm>
        <a:off x="5478331" y="928592"/>
        <a:ext cx="1165453" cy="682290"/>
      </dsp:txXfrm>
    </dsp:sp>
    <dsp:sp modelId="{937FE506-03CB-4593-914F-7718F0747402}">
      <dsp:nvSpPr>
        <dsp:cNvPr id="0" name=""/>
        <dsp:cNvSpPr/>
      </dsp:nvSpPr>
      <dsp:spPr>
        <a:xfrm rot="5400000">
          <a:off x="5249856" y="2389120"/>
          <a:ext cx="901795" cy="10871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E655B9C-DC1B-460E-935D-337FA0707EB8}">
      <dsp:nvSpPr>
        <dsp:cNvPr id="0" name=""/>
        <dsp:cNvSpPr/>
      </dsp:nvSpPr>
      <dsp:spPr>
        <a:xfrm>
          <a:off x="5457104" y="1813296"/>
          <a:ext cx="1207907" cy="72474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Sns</a:t>
          </a:r>
          <a:endParaRPr lang="en-US" sz="1500" kern="1200"/>
        </a:p>
      </dsp:txBody>
      <dsp:txXfrm>
        <a:off x="5478331" y="1834523"/>
        <a:ext cx="1165453" cy="682290"/>
      </dsp:txXfrm>
    </dsp:sp>
    <dsp:sp modelId="{8A074AA3-2AAA-4799-AF41-A3E07F769B51}">
      <dsp:nvSpPr>
        <dsp:cNvPr id="0" name=""/>
        <dsp:cNvSpPr/>
      </dsp:nvSpPr>
      <dsp:spPr>
        <a:xfrm rot="5400000">
          <a:off x="5249856" y="3295051"/>
          <a:ext cx="901795" cy="10871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9E0F03-6924-4C34-B8E4-C663CF5CBD5B}">
      <dsp:nvSpPr>
        <dsp:cNvPr id="0" name=""/>
        <dsp:cNvSpPr/>
      </dsp:nvSpPr>
      <dsp:spPr>
        <a:xfrm>
          <a:off x="5457104" y="2719227"/>
          <a:ext cx="1207907" cy="72474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Cloudwatch</a:t>
          </a:r>
          <a:endParaRPr lang="en-US" sz="1500" kern="1200"/>
        </a:p>
      </dsp:txBody>
      <dsp:txXfrm>
        <a:off x="5478331" y="2740454"/>
        <a:ext cx="1165453" cy="682290"/>
      </dsp:txXfrm>
    </dsp:sp>
    <dsp:sp modelId="{B360C0F2-DAAA-498D-AD49-55F24C149A67}">
      <dsp:nvSpPr>
        <dsp:cNvPr id="0" name=""/>
        <dsp:cNvSpPr/>
      </dsp:nvSpPr>
      <dsp:spPr>
        <a:xfrm>
          <a:off x="5702821" y="3748016"/>
          <a:ext cx="1602381" cy="10871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52F814-0E64-4BEE-8408-15036E533CF0}">
      <dsp:nvSpPr>
        <dsp:cNvPr id="0" name=""/>
        <dsp:cNvSpPr/>
      </dsp:nvSpPr>
      <dsp:spPr>
        <a:xfrm>
          <a:off x="5457104" y="3625158"/>
          <a:ext cx="1207907" cy="72474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Code pipeline </a:t>
          </a:r>
          <a:endParaRPr lang="en-US" sz="1500" kern="1200"/>
        </a:p>
      </dsp:txBody>
      <dsp:txXfrm>
        <a:off x="5478331" y="3646385"/>
        <a:ext cx="1165453" cy="682290"/>
      </dsp:txXfrm>
    </dsp:sp>
    <dsp:sp modelId="{3DC08917-ABE0-4AB9-91C9-F4C9EAAA38C0}">
      <dsp:nvSpPr>
        <dsp:cNvPr id="0" name=""/>
        <dsp:cNvSpPr/>
      </dsp:nvSpPr>
      <dsp:spPr>
        <a:xfrm rot="16200000">
          <a:off x="6856373" y="3295051"/>
          <a:ext cx="901795" cy="10871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97691E-AD6A-4659-838A-B28667DA85E4}">
      <dsp:nvSpPr>
        <dsp:cNvPr id="0" name=""/>
        <dsp:cNvSpPr/>
      </dsp:nvSpPr>
      <dsp:spPr>
        <a:xfrm>
          <a:off x="7063621" y="3625158"/>
          <a:ext cx="1207907" cy="72474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Route 53</a:t>
          </a:r>
          <a:endParaRPr lang="en-US" sz="1500" kern="1200"/>
        </a:p>
      </dsp:txBody>
      <dsp:txXfrm>
        <a:off x="7084848" y="3646385"/>
        <a:ext cx="1165453" cy="682290"/>
      </dsp:txXfrm>
    </dsp:sp>
    <dsp:sp modelId="{9AB29085-2628-42C2-B731-5E11F1371F60}">
      <dsp:nvSpPr>
        <dsp:cNvPr id="0" name=""/>
        <dsp:cNvSpPr/>
      </dsp:nvSpPr>
      <dsp:spPr>
        <a:xfrm>
          <a:off x="7063621" y="2719227"/>
          <a:ext cx="1207907" cy="72474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Cloud formation</a:t>
          </a:r>
          <a:endParaRPr lang="en-US" sz="1500" kern="1200"/>
        </a:p>
      </dsp:txBody>
      <dsp:txXfrm>
        <a:off x="7084848" y="2740454"/>
        <a:ext cx="1165453" cy="68229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4C846-ED69-C704-09FA-1DBF86757F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6B70811-AD8E-3719-A02F-5941BEEAB2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6467A73-F8F5-ACB4-C6F5-8F343F4FC58D}"/>
              </a:ext>
            </a:extLst>
          </p:cNvPr>
          <p:cNvSpPr>
            <a:spLocks noGrp="1"/>
          </p:cNvSpPr>
          <p:nvPr>
            <p:ph type="dt" sz="half" idx="10"/>
          </p:nvPr>
        </p:nvSpPr>
        <p:spPr/>
        <p:txBody>
          <a:bodyPr/>
          <a:lstStyle/>
          <a:p>
            <a:fld id="{E0495BF3-FBE7-40C8-B187-43DC0BEB6F24}" type="datetimeFigureOut">
              <a:rPr lang="en-IN" smtClean="0"/>
              <a:t>25-06-2025</a:t>
            </a:fld>
            <a:endParaRPr lang="en-IN"/>
          </a:p>
        </p:txBody>
      </p:sp>
      <p:sp>
        <p:nvSpPr>
          <p:cNvPr id="5" name="Footer Placeholder 4">
            <a:extLst>
              <a:ext uri="{FF2B5EF4-FFF2-40B4-BE49-F238E27FC236}">
                <a16:creationId xmlns:a16="http://schemas.microsoft.com/office/drawing/2014/main" id="{F0792CC7-A9DD-0B67-C5C2-742CDBE607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07DDD8-5496-3853-53AB-78C14E2AAA44}"/>
              </a:ext>
            </a:extLst>
          </p:cNvPr>
          <p:cNvSpPr>
            <a:spLocks noGrp="1"/>
          </p:cNvSpPr>
          <p:nvPr>
            <p:ph type="sldNum" sz="quarter" idx="12"/>
          </p:nvPr>
        </p:nvSpPr>
        <p:spPr/>
        <p:txBody>
          <a:bodyPr/>
          <a:lstStyle/>
          <a:p>
            <a:fld id="{1506EA4E-A884-4299-84A2-B41BF7AA430B}" type="slidenum">
              <a:rPr lang="en-IN" smtClean="0"/>
              <a:t>‹#›</a:t>
            </a:fld>
            <a:endParaRPr lang="en-IN"/>
          </a:p>
        </p:txBody>
      </p:sp>
    </p:spTree>
    <p:extLst>
      <p:ext uri="{BB962C8B-B14F-4D97-AF65-F5344CB8AC3E}">
        <p14:creationId xmlns:p14="http://schemas.microsoft.com/office/powerpoint/2010/main" val="1380689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E4A1-E911-7DF4-F9FC-9062CACF43E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B759ED-05F0-7B05-42B2-392CE67EDF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1D7274-A156-36D1-B064-9B21F54274EF}"/>
              </a:ext>
            </a:extLst>
          </p:cNvPr>
          <p:cNvSpPr>
            <a:spLocks noGrp="1"/>
          </p:cNvSpPr>
          <p:nvPr>
            <p:ph type="dt" sz="half" idx="10"/>
          </p:nvPr>
        </p:nvSpPr>
        <p:spPr/>
        <p:txBody>
          <a:bodyPr/>
          <a:lstStyle/>
          <a:p>
            <a:fld id="{E0495BF3-FBE7-40C8-B187-43DC0BEB6F24}" type="datetimeFigureOut">
              <a:rPr lang="en-IN" smtClean="0"/>
              <a:t>25-06-2025</a:t>
            </a:fld>
            <a:endParaRPr lang="en-IN"/>
          </a:p>
        </p:txBody>
      </p:sp>
      <p:sp>
        <p:nvSpPr>
          <p:cNvPr id="5" name="Footer Placeholder 4">
            <a:extLst>
              <a:ext uri="{FF2B5EF4-FFF2-40B4-BE49-F238E27FC236}">
                <a16:creationId xmlns:a16="http://schemas.microsoft.com/office/drawing/2014/main" id="{9F471A73-2F59-C192-3748-3513B19598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CF9BED-8AA9-2696-8BB3-DA5CBBFE33E1}"/>
              </a:ext>
            </a:extLst>
          </p:cNvPr>
          <p:cNvSpPr>
            <a:spLocks noGrp="1"/>
          </p:cNvSpPr>
          <p:nvPr>
            <p:ph type="sldNum" sz="quarter" idx="12"/>
          </p:nvPr>
        </p:nvSpPr>
        <p:spPr/>
        <p:txBody>
          <a:bodyPr/>
          <a:lstStyle/>
          <a:p>
            <a:fld id="{1506EA4E-A884-4299-84A2-B41BF7AA430B}" type="slidenum">
              <a:rPr lang="en-IN" smtClean="0"/>
              <a:t>‹#›</a:t>
            </a:fld>
            <a:endParaRPr lang="en-IN"/>
          </a:p>
        </p:txBody>
      </p:sp>
    </p:spTree>
    <p:extLst>
      <p:ext uri="{BB962C8B-B14F-4D97-AF65-F5344CB8AC3E}">
        <p14:creationId xmlns:p14="http://schemas.microsoft.com/office/powerpoint/2010/main" val="368106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163089-E8F7-5385-A8D6-027E732E92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265EEE-47AF-F88A-E4F9-3DF370A6E0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A064DC-8410-A125-AE9B-200E0BEDC05E}"/>
              </a:ext>
            </a:extLst>
          </p:cNvPr>
          <p:cNvSpPr>
            <a:spLocks noGrp="1"/>
          </p:cNvSpPr>
          <p:nvPr>
            <p:ph type="dt" sz="half" idx="10"/>
          </p:nvPr>
        </p:nvSpPr>
        <p:spPr/>
        <p:txBody>
          <a:bodyPr/>
          <a:lstStyle/>
          <a:p>
            <a:fld id="{E0495BF3-FBE7-40C8-B187-43DC0BEB6F24}" type="datetimeFigureOut">
              <a:rPr lang="en-IN" smtClean="0"/>
              <a:t>25-06-2025</a:t>
            </a:fld>
            <a:endParaRPr lang="en-IN"/>
          </a:p>
        </p:txBody>
      </p:sp>
      <p:sp>
        <p:nvSpPr>
          <p:cNvPr id="5" name="Footer Placeholder 4">
            <a:extLst>
              <a:ext uri="{FF2B5EF4-FFF2-40B4-BE49-F238E27FC236}">
                <a16:creationId xmlns:a16="http://schemas.microsoft.com/office/drawing/2014/main" id="{1FBA331C-03F1-CCE4-E5C9-3A47E7CF7B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4ACF08-F99F-4223-FED0-C8A9CB5619D8}"/>
              </a:ext>
            </a:extLst>
          </p:cNvPr>
          <p:cNvSpPr>
            <a:spLocks noGrp="1"/>
          </p:cNvSpPr>
          <p:nvPr>
            <p:ph type="sldNum" sz="quarter" idx="12"/>
          </p:nvPr>
        </p:nvSpPr>
        <p:spPr/>
        <p:txBody>
          <a:bodyPr/>
          <a:lstStyle/>
          <a:p>
            <a:fld id="{1506EA4E-A884-4299-84A2-B41BF7AA430B}" type="slidenum">
              <a:rPr lang="en-IN" smtClean="0"/>
              <a:t>‹#›</a:t>
            </a:fld>
            <a:endParaRPr lang="en-IN"/>
          </a:p>
        </p:txBody>
      </p:sp>
    </p:spTree>
    <p:extLst>
      <p:ext uri="{BB962C8B-B14F-4D97-AF65-F5344CB8AC3E}">
        <p14:creationId xmlns:p14="http://schemas.microsoft.com/office/powerpoint/2010/main" val="2645886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33F87-8480-78FE-9086-23FBF0CA96C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E7F0B71-E291-68B3-DF61-22310E3A66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E66EAA-A725-538F-0488-7AE209577BB0}"/>
              </a:ext>
            </a:extLst>
          </p:cNvPr>
          <p:cNvSpPr>
            <a:spLocks noGrp="1"/>
          </p:cNvSpPr>
          <p:nvPr>
            <p:ph type="dt" sz="half" idx="10"/>
          </p:nvPr>
        </p:nvSpPr>
        <p:spPr/>
        <p:txBody>
          <a:bodyPr/>
          <a:lstStyle/>
          <a:p>
            <a:fld id="{E0495BF3-FBE7-40C8-B187-43DC0BEB6F24}" type="datetimeFigureOut">
              <a:rPr lang="en-IN" smtClean="0"/>
              <a:t>25-06-2025</a:t>
            </a:fld>
            <a:endParaRPr lang="en-IN"/>
          </a:p>
        </p:txBody>
      </p:sp>
      <p:sp>
        <p:nvSpPr>
          <p:cNvPr id="5" name="Footer Placeholder 4">
            <a:extLst>
              <a:ext uri="{FF2B5EF4-FFF2-40B4-BE49-F238E27FC236}">
                <a16:creationId xmlns:a16="http://schemas.microsoft.com/office/drawing/2014/main" id="{F5FA7D70-711F-33F3-508F-9674A2ECC7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E3B23C-7FCB-BBF9-7C38-8A1E4EF7880E}"/>
              </a:ext>
            </a:extLst>
          </p:cNvPr>
          <p:cNvSpPr>
            <a:spLocks noGrp="1"/>
          </p:cNvSpPr>
          <p:nvPr>
            <p:ph type="sldNum" sz="quarter" idx="12"/>
          </p:nvPr>
        </p:nvSpPr>
        <p:spPr/>
        <p:txBody>
          <a:bodyPr/>
          <a:lstStyle/>
          <a:p>
            <a:fld id="{1506EA4E-A884-4299-84A2-B41BF7AA430B}" type="slidenum">
              <a:rPr lang="en-IN" smtClean="0"/>
              <a:t>‹#›</a:t>
            </a:fld>
            <a:endParaRPr lang="en-IN"/>
          </a:p>
        </p:txBody>
      </p:sp>
    </p:spTree>
    <p:extLst>
      <p:ext uri="{BB962C8B-B14F-4D97-AF65-F5344CB8AC3E}">
        <p14:creationId xmlns:p14="http://schemas.microsoft.com/office/powerpoint/2010/main" val="4271623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611A6-63BC-C234-63A3-6C69157086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F69A0FE-F67B-A995-A1A4-6B5D511090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60E0E4-6C6C-F8A4-7D86-3A6EA86A4D43}"/>
              </a:ext>
            </a:extLst>
          </p:cNvPr>
          <p:cNvSpPr>
            <a:spLocks noGrp="1"/>
          </p:cNvSpPr>
          <p:nvPr>
            <p:ph type="dt" sz="half" idx="10"/>
          </p:nvPr>
        </p:nvSpPr>
        <p:spPr/>
        <p:txBody>
          <a:bodyPr/>
          <a:lstStyle/>
          <a:p>
            <a:fld id="{E0495BF3-FBE7-40C8-B187-43DC0BEB6F24}" type="datetimeFigureOut">
              <a:rPr lang="en-IN" smtClean="0"/>
              <a:t>25-06-2025</a:t>
            </a:fld>
            <a:endParaRPr lang="en-IN"/>
          </a:p>
        </p:txBody>
      </p:sp>
      <p:sp>
        <p:nvSpPr>
          <p:cNvPr id="5" name="Footer Placeholder 4">
            <a:extLst>
              <a:ext uri="{FF2B5EF4-FFF2-40B4-BE49-F238E27FC236}">
                <a16:creationId xmlns:a16="http://schemas.microsoft.com/office/drawing/2014/main" id="{132BA0BF-00BE-2025-1340-B97CF58CF0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E406DC-ECC1-51E6-114B-1F218E200221}"/>
              </a:ext>
            </a:extLst>
          </p:cNvPr>
          <p:cNvSpPr>
            <a:spLocks noGrp="1"/>
          </p:cNvSpPr>
          <p:nvPr>
            <p:ph type="sldNum" sz="quarter" idx="12"/>
          </p:nvPr>
        </p:nvSpPr>
        <p:spPr/>
        <p:txBody>
          <a:bodyPr/>
          <a:lstStyle/>
          <a:p>
            <a:fld id="{1506EA4E-A884-4299-84A2-B41BF7AA430B}" type="slidenum">
              <a:rPr lang="en-IN" smtClean="0"/>
              <a:t>‹#›</a:t>
            </a:fld>
            <a:endParaRPr lang="en-IN"/>
          </a:p>
        </p:txBody>
      </p:sp>
    </p:spTree>
    <p:extLst>
      <p:ext uri="{BB962C8B-B14F-4D97-AF65-F5344CB8AC3E}">
        <p14:creationId xmlns:p14="http://schemas.microsoft.com/office/powerpoint/2010/main" val="1043229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34B19-D6F6-09D2-48E8-CBE2F8E1B3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EEDE18-AB87-072A-7537-7E45F07F1E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E596A1A-54B6-2B92-BC69-277B4BB8E1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52EF140-D210-75DA-E06E-D18A4DC2C788}"/>
              </a:ext>
            </a:extLst>
          </p:cNvPr>
          <p:cNvSpPr>
            <a:spLocks noGrp="1"/>
          </p:cNvSpPr>
          <p:nvPr>
            <p:ph type="dt" sz="half" idx="10"/>
          </p:nvPr>
        </p:nvSpPr>
        <p:spPr/>
        <p:txBody>
          <a:bodyPr/>
          <a:lstStyle/>
          <a:p>
            <a:fld id="{E0495BF3-FBE7-40C8-B187-43DC0BEB6F24}" type="datetimeFigureOut">
              <a:rPr lang="en-IN" smtClean="0"/>
              <a:t>25-06-2025</a:t>
            </a:fld>
            <a:endParaRPr lang="en-IN"/>
          </a:p>
        </p:txBody>
      </p:sp>
      <p:sp>
        <p:nvSpPr>
          <p:cNvPr id="6" name="Footer Placeholder 5">
            <a:extLst>
              <a:ext uri="{FF2B5EF4-FFF2-40B4-BE49-F238E27FC236}">
                <a16:creationId xmlns:a16="http://schemas.microsoft.com/office/drawing/2014/main" id="{7FC5F291-5E3B-7B8A-D24B-93B24AA4B9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D81A05-D859-E675-95E4-C8A499AD913B}"/>
              </a:ext>
            </a:extLst>
          </p:cNvPr>
          <p:cNvSpPr>
            <a:spLocks noGrp="1"/>
          </p:cNvSpPr>
          <p:nvPr>
            <p:ph type="sldNum" sz="quarter" idx="12"/>
          </p:nvPr>
        </p:nvSpPr>
        <p:spPr/>
        <p:txBody>
          <a:bodyPr/>
          <a:lstStyle/>
          <a:p>
            <a:fld id="{1506EA4E-A884-4299-84A2-B41BF7AA430B}" type="slidenum">
              <a:rPr lang="en-IN" smtClean="0"/>
              <a:t>‹#›</a:t>
            </a:fld>
            <a:endParaRPr lang="en-IN"/>
          </a:p>
        </p:txBody>
      </p:sp>
    </p:spTree>
    <p:extLst>
      <p:ext uri="{BB962C8B-B14F-4D97-AF65-F5344CB8AC3E}">
        <p14:creationId xmlns:p14="http://schemas.microsoft.com/office/powerpoint/2010/main" val="2447211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97BD2-ED4E-52FA-B9BF-18C100C5B5D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79CC74-0915-8565-1B91-905A24BA63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3AC0A1-FF37-425F-445E-BA3B02F49A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52398D3-9EFF-D90B-28FE-9716F4A79B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D8FDB8-4239-5202-C304-92B96EE2B4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7E2265A-C07B-ADC7-AB31-170ABE70D6A2}"/>
              </a:ext>
            </a:extLst>
          </p:cNvPr>
          <p:cNvSpPr>
            <a:spLocks noGrp="1"/>
          </p:cNvSpPr>
          <p:nvPr>
            <p:ph type="dt" sz="half" idx="10"/>
          </p:nvPr>
        </p:nvSpPr>
        <p:spPr/>
        <p:txBody>
          <a:bodyPr/>
          <a:lstStyle/>
          <a:p>
            <a:fld id="{E0495BF3-FBE7-40C8-B187-43DC0BEB6F24}" type="datetimeFigureOut">
              <a:rPr lang="en-IN" smtClean="0"/>
              <a:t>25-06-2025</a:t>
            </a:fld>
            <a:endParaRPr lang="en-IN"/>
          </a:p>
        </p:txBody>
      </p:sp>
      <p:sp>
        <p:nvSpPr>
          <p:cNvPr id="8" name="Footer Placeholder 7">
            <a:extLst>
              <a:ext uri="{FF2B5EF4-FFF2-40B4-BE49-F238E27FC236}">
                <a16:creationId xmlns:a16="http://schemas.microsoft.com/office/drawing/2014/main" id="{692BCBCE-3333-3B6F-B015-33DB669DED4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F2E47EA-723D-845E-3B38-AC9C821FE495}"/>
              </a:ext>
            </a:extLst>
          </p:cNvPr>
          <p:cNvSpPr>
            <a:spLocks noGrp="1"/>
          </p:cNvSpPr>
          <p:nvPr>
            <p:ph type="sldNum" sz="quarter" idx="12"/>
          </p:nvPr>
        </p:nvSpPr>
        <p:spPr/>
        <p:txBody>
          <a:bodyPr/>
          <a:lstStyle/>
          <a:p>
            <a:fld id="{1506EA4E-A884-4299-84A2-B41BF7AA430B}" type="slidenum">
              <a:rPr lang="en-IN" smtClean="0"/>
              <a:t>‹#›</a:t>
            </a:fld>
            <a:endParaRPr lang="en-IN"/>
          </a:p>
        </p:txBody>
      </p:sp>
    </p:spTree>
    <p:extLst>
      <p:ext uri="{BB962C8B-B14F-4D97-AF65-F5344CB8AC3E}">
        <p14:creationId xmlns:p14="http://schemas.microsoft.com/office/powerpoint/2010/main" val="702150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2B54-6652-339B-B6B8-B1FA7FFB09A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D2AAB42-A67D-2F38-9049-5E28913EF08E}"/>
              </a:ext>
            </a:extLst>
          </p:cNvPr>
          <p:cNvSpPr>
            <a:spLocks noGrp="1"/>
          </p:cNvSpPr>
          <p:nvPr>
            <p:ph type="dt" sz="half" idx="10"/>
          </p:nvPr>
        </p:nvSpPr>
        <p:spPr/>
        <p:txBody>
          <a:bodyPr/>
          <a:lstStyle/>
          <a:p>
            <a:fld id="{E0495BF3-FBE7-40C8-B187-43DC0BEB6F24}" type="datetimeFigureOut">
              <a:rPr lang="en-IN" smtClean="0"/>
              <a:t>25-06-2025</a:t>
            </a:fld>
            <a:endParaRPr lang="en-IN"/>
          </a:p>
        </p:txBody>
      </p:sp>
      <p:sp>
        <p:nvSpPr>
          <p:cNvPr id="4" name="Footer Placeholder 3">
            <a:extLst>
              <a:ext uri="{FF2B5EF4-FFF2-40B4-BE49-F238E27FC236}">
                <a16:creationId xmlns:a16="http://schemas.microsoft.com/office/drawing/2014/main" id="{05C792D3-489D-6929-F45D-8458CDE141B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3030FB3-78EF-D00F-4BBB-27F3464018EC}"/>
              </a:ext>
            </a:extLst>
          </p:cNvPr>
          <p:cNvSpPr>
            <a:spLocks noGrp="1"/>
          </p:cNvSpPr>
          <p:nvPr>
            <p:ph type="sldNum" sz="quarter" idx="12"/>
          </p:nvPr>
        </p:nvSpPr>
        <p:spPr/>
        <p:txBody>
          <a:bodyPr/>
          <a:lstStyle/>
          <a:p>
            <a:fld id="{1506EA4E-A884-4299-84A2-B41BF7AA430B}" type="slidenum">
              <a:rPr lang="en-IN" smtClean="0"/>
              <a:t>‹#›</a:t>
            </a:fld>
            <a:endParaRPr lang="en-IN"/>
          </a:p>
        </p:txBody>
      </p:sp>
    </p:spTree>
    <p:extLst>
      <p:ext uri="{BB962C8B-B14F-4D97-AF65-F5344CB8AC3E}">
        <p14:creationId xmlns:p14="http://schemas.microsoft.com/office/powerpoint/2010/main" val="2949172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D1D1D7-7720-487E-6F4E-4DE509B1BE3E}"/>
              </a:ext>
            </a:extLst>
          </p:cNvPr>
          <p:cNvSpPr>
            <a:spLocks noGrp="1"/>
          </p:cNvSpPr>
          <p:nvPr>
            <p:ph type="dt" sz="half" idx="10"/>
          </p:nvPr>
        </p:nvSpPr>
        <p:spPr/>
        <p:txBody>
          <a:bodyPr/>
          <a:lstStyle/>
          <a:p>
            <a:fld id="{E0495BF3-FBE7-40C8-B187-43DC0BEB6F24}" type="datetimeFigureOut">
              <a:rPr lang="en-IN" smtClean="0"/>
              <a:t>25-06-2025</a:t>
            </a:fld>
            <a:endParaRPr lang="en-IN"/>
          </a:p>
        </p:txBody>
      </p:sp>
      <p:sp>
        <p:nvSpPr>
          <p:cNvPr id="3" name="Footer Placeholder 2">
            <a:extLst>
              <a:ext uri="{FF2B5EF4-FFF2-40B4-BE49-F238E27FC236}">
                <a16:creationId xmlns:a16="http://schemas.microsoft.com/office/drawing/2014/main" id="{7BD309DD-C2AA-D191-8A9F-E6A33EF0A6E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BB01166-0819-F65C-E565-2AF4C5B80DF4}"/>
              </a:ext>
            </a:extLst>
          </p:cNvPr>
          <p:cNvSpPr>
            <a:spLocks noGrp="1"/>
          </p:cNvSpPr>
          <p:nvPr>
            <p:ph type="sldNum" sz="quarter" idx="12"/>
          </p:nvPr>
        </p:nvSpPr>
        <p:spPr/>
        <p:txBody>
          <a:bodyPr/>
          <a:lstStyle/>
          <a:p>
            <a:fld id="{1506EA4E-A884-4299-84A2-B41BF7AA430B}" type="slidenum">
              <a:rPr lang="en-IN" smtClean="0"/>
              <a:t>‹#›</a:t>
            </a:fld>
            <a:endParaRPr lang="en-IN"/>
          </a:p>
        </p:txBody>
      </p:sp>
    </p:spTree>
    <p:extLst>
      <p:ext uri="{BB962C8B-B14F-4D97-AF65-F5344CB8AC3E}">
        <p14:creationId xmlns:p14="http://schemas.microsoft.com/office/powerpoint/2010/main" val="1755776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431F9-D3DF-FEC2-B2E7-A2BAC7846D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B791111-D2DC-B417-0EDD-40ECA1D93A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D5D083D-AA20-8138-32CB-3FDED36AA2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746DB9-23CD-846C-1380-688CFFC89CD9}"/>
              </a:ext>
            </a:extLst>
          </p:cNvPr>
          <p:cNvSpPr>
            <a:spLocks noGrp="1"/>
          </p:cNvSpPr>
          <p:nvPr>
            <p:ph type="dt" sz="half" idx="10"/>
          </p:nvPr>
        </p:nvSpPr>
        <p:spPr/>
        <p:txBody>
          <a:bodyPr/>
          <a:lstStyle/>
          <a:p>
            <a:fld id="{E0495BF3-FBE7-40C8-B187-43DC0BEB6F24}" type="datetimeFigureOut">
              <a:rPr lang="en-IN" smtClean="0"/>
              <a:t>25-06-2025</a:t>
            </a:fld>
            <a:endParaRPr lang="en-IN"/>
          </a:p>
        </p:txBody>
      </p:sp>
      <p:sp>
        <p:nvSpPr>
          <p:cNvPr id="6" name="Footer Placeholder 5">
            <a:extLst>
              <a:ext uri="{FF2B5EF4-FFF2-40B4-BE49-F238E27FC236}">
                <a16:creationId xmlns:a16="http://schemas.microsoft.com/office/drawing/2014/main" id="{26334814-F00F-31EE-0706-152A6048B1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44DB42-B647-4A10-DF6C-CA5EBA547187}"/>
              </a:ext>
            </a:extLst>
          </p:cNvPr>
          <p:cNvSpPr>
            <a:spLocks noGrp="1"/>
          </p:cNvSpPr>
          <p:nvPr>
            <p:ph type="sldNum" sz="quarter" idx="12"/>
          </p:nvPr>
        </p:nvSpPr>
        <p:spPr/>
        <p:txBody>
          <a:bodyPr/>
          <a:lstStyle/>
          <a:p>
            <a:fld id="{1506EA4E-A884-4299-84A2-B41BF7AA430B}" type="slidenum">
              <a:rPr lang="en-IN" smtClean="0"/>
              <a:t>‹#›</a:t>
            </a:fld>
            <a:endParaRPr lang="en-IN"/>
          </a:p>
        </p:txBody>
      </p:sp>
    </p:spTree>
    <p:extLst>
      <p:ext uri="{BB962C8B-B14F-4D97-AF65-F5344CB8AC3E}">
        <p14:creationId xmlns:p14="http://schemas.microsoft.com/office/powerpoint/2010/main" val="3677339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980DC-D395-736F-0990-ED82EA8E0F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90FA27D-557E-BA1E-5110-3655BA077B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4E45A5A-E82A-53C1-70C6-C04461448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C7FDE3-45F7-2763-C122-CF154CE317BD}"/>
              </a:ext>
            </a:extLst>
          </p:cNvPr>
          <p:cNvSpPr>
            <a:spLocks noGrp="1"/>
          </p:cNvSpPr>
          <p:nvPr>
            <p:ph type="dt" sz="half" idx="10"/>
          </p:nvPr>
        </p:nvSpPr>
        <p:spPr/>
        <p:txBody>
          <a:bodyPr/>
          <a:lstStyle/>
          <a:p>
            <a:fld id="{E0495BF3-FBE7-40C8-B187-43DC0BEB6F24}" type="datetimeFigureOut">
              <a:rPr lang="en-IN" smtClean="0"/>
              <a:t>25-06-2025</a:t>
            </a:fld>
            <a:endParaRPr lang="en-IN"/>
          </a:p>
        </p:txBody>
      </p:sp>
      <p:sp>
        <p:nvSpPr>
          <p:cNvPr id="6" name="Footer Placeholder 5">
            <a:extLst>
              <a:ext uri="{FF2B5EF4-FFF2-40B4-BE49-F238E27FC236}">
                <a16:creationId xmlns:a16="http://schemas.microsoft.com/office/drawing/2014/main" id="{2F938E00-8DC3-8610-488F-3F4E35834C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367352-674C-1C1E-7D79-3FC4B0AC4AFE}"/>
              </a:ext>
            </a:extLst>
          </p:cNvPr>
          <p:cNvSpPr>
            <a:spLocks noGrp="1"/>
          </p:cNvSpPr>
          <p:nvPr>
            <p:ph type="sldNum" sz="quarter" idx="12"/>
          </p:nvPr>
        </p:nvSpPr>
        <p:spPr/>
        <p:txBody>
          <a:bodyPr/>
          <a:lstStyle/>
          <a:p>
            <a:fld id="{1506EA4E-A884-4299-84A2-B41BF7AA430B}" type="slidenum">
              <a:rPr lang="en-IN" smtClean="0"/>
              <a:t>‹#›</a:t>
            </a:fld>
            <a:endParaRPr lang="en-IN"/>
          </a:p>
        </p:txBody>
      </p:sp>
    </p:spTree>
    <p:extLst>
      <p:ext uri="{BB962C8B-B14F-4D97-AF65-F5344CB8AC3E}">
        <p14:creationId xmlns:p14="http://schemas.microsoft.com/office/powerpoint/2010/main" val="3325879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08F845-D189-CB8B-3F99-B1940C4675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D8B6A4-7D02-51DF-7A3F-1C592B767E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91FBEC-8BC7-F354-4859-EFF238A28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0495BF3-FBE7-40C8-B187-43DC0BEB6F24}" type="datetimeFigureOut">
              <a:rPr lang="en-IN" smtClean="0"/>
              <a:t>25-06-2025</a:t>
            </a:fld>
            <a:endParaRPr lang="en-IN"/>
          </a:p>
        </p:txBody>
      </p:sp>
      <p:sp>
        <p:nvSpPr>
          <p:cNvPr id="5" name="Footer Placeholder 4">
            <a:extLst>
              <a:ext uri="{FF2B5EF4-FFF2-40B4-BE49-F238E27FC236}">
                <a16:creationId xmlns:a16="http://schemas.microsoft.com/office/drawing/2014/main" id="{7ECFFDBD-7452-1773-0143-B548D707B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5E5662F3-46CC-1DAC-30A5-C89728F1DC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06EA4E-A884-4299-84A2-B41BF7AA430B}" type="slidenum">
              <a:rPr lang="en-IN" smtClean="0"/>
              <a:t>‹#›</a:t>
            </a:fld>
            <a:endParaRPr lang="en-IN"/>
          </a:p>
        </p:txBody>
      </p:sp>
    </p:spTree>
    <p:extLst>
      <p:ext uri="{BB962C8B-B14F-4D97-AF65-F5344CB8AC3E}">
        <p14:creationId xmlns:p14="http://schemas.microsoft.com/office/powerpoint/2010/main" val="133525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F1E7B-D536-A866-C0C0-84272D99A395}"/>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EBD60093-7B92-CAB9-FD77-A246AB6B9560}"/>
              </a:ext>
            </a:extLst>
          </p:cNvPr>
          <p:cNvSpPr>
            <a:spLocks noGrp="1"/>
          </p:cNvSpPr>
          <p:nvPr>
            <p:ph type="subTitle" idx="1"/>
          </p:nvPr>
        </p:nvSpPr>
        <p:spPr/>
        <p:txBody>
          <a:bodyPr/>
          <a:lstStyle/>
          <a:p>
            <a:endParaRPr lang="en-IN"/>
          </a:p>
        </p:txBody>
      </p:sp>
      <p:pic>
        <p:nvPicPr>
          <p:cNvPr id="5" name="Picture 4" descr="A screen shot of a computer screen&#10;&#10;AI-generated content may be incorrect.">
            <a:extLst>
              <a:ext uri="{FF2B5EF4-FFF2-40B4-BE49-F238E27FC236}">
                <a16:creationId xmlns:a16="http://schemas.microsoft.com/office/drawing/2014/main" id="{5EE62CDB-EFF8-9C92-7230-52C6D50A1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8390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3364CB0-CA82-23A7-446E-A231AF8F5114}"/>
              </a:ext>
            </a:extLst>
          </p:cNvPr>
          <p:cNvSpPr>
            <a:spLocks noGrp="1"/>
          </p:cNvSpPr>
          <p:nvPr>
            <p:ph type="title"/>
          </p:nvPr>
        </p:nvSpPr>
        <p:spPr>
          <a:xfrm>
            <a:off x="660041" y="2767106"/>
            <a:ext cx="2880828" cy="3071906"/>
          </a:xfrm>
          <a:prstGeom prst="ellipse">
            <a:avLst/>
          </a:prstGeom>
        </p:spPr>
        <p:txBody>
          <a:bodyPr vert="horz" lIns="91440" tIns="45720" rIns="91440" bIns="45720" rtlCol="0" anchor="t">
            <a:normAutofit/>
          </a:bodyPr>
          <a:lstStyle/>
          <a:p>
            <a:r>
              <a:rPr lang="en-US" sz="3100" kern="1200" dirty="0">
                <a:solidFill>
                  <a:srgbClr val="FFFFFF"/>
                </a:solidFill>
                <a:latin typeface="+mj-lt"/>
                <a:ea typeface="+mj-ea"/>
                <a:cs typeface="+mj-cs"/>
              </a:rPr>
              <a:t>         Application </a:t>
            </a:r>
          </a:p>
        </p:txBody>
      </p:sp>
      <p:pic>
        <p:nvPicPr>
          <p:cNvPr id="13" name="Content Placeholder 12" descr="A hand holding a box&#10;&#10;AI-generated content may be incorrect.">
            <a:extLst>
              <a:ext uri="{FF2B5EF4-FFF2-40B4-BE49-F238E27FC236}">
                <a16:creationId xmlns:a16="http://schemas.microsoft.com/office/drawing/2014/main" id="{9DBE0CA5-245B-0FBE-832C-8D56758823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8664" y="1134376"/>
            <a:ext cx="7961096" cy="4704636"/>
          </a:xfrm>
          <a:prstGeom prst="rect">
            <a:avLst/>
          </a:prstGeom>
        </p:spPr>
      </p:pic>
    </p:spTree>
    <p:extLst>
      <p:ext uri="{BB962C8B-B14F-4D97-AF65-F5344CB8AC3E}">
        <p14:creationId xmlns:p14="http://schemas.microsoft.com/office/powerpoint/2010/main" val="981025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92D75-F598-FE8D-62C7-3AD66A6150E2}"/>
              </a:ext>
            </a:extLst>
          </p:cNvPr>
          <p:cNvSpPr>
            <a:spLocks noGrp="1"/>
          </p:cNvSpPr>
          <p:nvPr>
            <p:ph type="title"/>
          </p:nvPr>
        </p:nvSpPr>
        <p:spPr/>
        <p:txBody>
          <a:bodyPr/>
          <a:lstStyle/>
          <a:p>
            <a:r>
              <a:rPr lang="en-IN" dirty="0"/>
              <a:t>             </a:t>
            </a:r>
            <a:r>
              <a:rPr lang="en-IN" dirty="0" err="1"/>
              <a:t>Architecute</a:t>
            </a:r>
            <a:endParaRPr lang="en-IN" dirty="0"/>
          </a:p>
        </p:txBody>
      </p:sp>
      <p:pic>
        <p:nvPicPr>
          <p:cNvPr id="5" name="Content Placeholder 4" descr="A screenshot of a computer&#10;&#10;AI-generated content may be incorrect.">
            <a:extLst>
              <a:ext uri="{FF2B5EF4-FFF2-40B4-BE49-F238E27FC236}">
                <a16:creationId xmlns:a16="http://schemas.microsoft.com/office/drawing/2014/main" id="{E720F30B-D16E-8648-6A79-BF1127C14F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4880" y="1380216"/>
            <a:ext cx="10306067" cy="5244104"/>
          </a:xfrm>
        </p:spPr>
      </p:pic>
    </p:spTree>
    <p:extLst>
      <p:ext uri="{BB962C8B-B14F-4D97-AF65-F5344CB8AC3E}">
        <p14:creationId xmlns:p14="http://schemas.microsoft.com/office/powerpoint/2010/main" val="871694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D94C8-9AE1-71C9-C08A-BA6556FD43C3}"/>
              </a:ext>
            </a:extLst>
          </p:cNvPr>
          <p:cNvSpPr>
            <a:spLocks noGrp="1"/>
          </p:cNvSpPr>
          <p:nvPr>
            <p:ph type="title"/>
          </p:nvPr>
        </p:nvSpPr>
        <p:spPr>
          <a:xfrm>
            <a:off x="838200" y="365125"/>
            <a:ext cx="10515600" cy="1047115"/>
          </a:xfrm>
        </p:spPr>
        <p:txBody>
          <a:bodyPr/>
          <a:lstStyle/>
          <a:p>
            <a:r>
              <a:rPr lang="en-IN"/>
              <a:t>Code pipeline </a:t>
            </a:r>
            <a:endParaRPr lang="en-IN" dirty="0"/>
          </a:p>
        </p:txBody>
      </p:sp>
      <p:pic>
        <p:nvPicPr>
          <p:cNvPr id="5" name="Content Placeholder 4" descr="A computer screen shot of a diagram&#10;&#10;AI-generated content may be incorrect.">
            <a:extLst>
              <a:ext uri="{FF2B5EF4-FFF2-40B4-BE49-F238E27FC236}">
                <a16:creationId xmlns:a16="http://schemas.microsoft.com/office/drawing/2014/main" id="{0F93BBDD-4C5A-FE6A-E362-589B7EBA8C8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143" t="16900" r="246" b="2869"/>
          <a:stretch/>
        </p:blipFill>
        <p:spPr>
          <a:xfrm>
            <a:off x="436880" y="1236822"/>
            <a:ext cx="11125200" cy="3904138"/>
          </a:xfrm>
        </p:spPr>
      </p:pic>
      <p:pic>
        <p:nvPicPr>
          <p:cNvPr id="12" name="Picture 11" descr="A screenshot of a phone&#10;&#10;AI-generated content may be incorrect.">
            <a:extLst>
              <a:ext uri="{FF2B5EF4-FFF2-40B4-BE49-F238E27FC236}">
                <a16:creationId xmlns:a16="http://schemas.microsoft.com/office/drawing/2014/main" id="{B15E2991-B3E4-FE35-1641-B24883ED25DA}"/>
              </a:ext>
            </a:extLst>
          </p:cNvPr>
          <p:cNvPicPr>
            <a:picLocks noChangeAspect="1"/>
          </p:cNvPicPr>
          <p:nvPr/>
        </p:nvPicPr>
        <p:blipFill>
          <a:blip r:embed="rId3">
            <a:extLst>
              <a:ext uri="{28A0092B-C50C-407E-A947-70E740481C1C}">
                <a14:useLocalDpi xmlns:a14="http://schemas.microsoft.com/office/drawing/2010/main" val="0"/>
              </a:ext>
            </a:extLst>
          </a:blip>
          <a:srcRect t="25265" b="24121"/>
          <a:stretch/>
        </p:blipFill>
        <p:spPr>
          <a:xfrm>
            <a:off x="5191760" y="5338274"/>
            <a:ext cx="5501640" cy="1348765"/>
          </a:xfrm>
          <a:prstGeom prst="rect">
            <a:avLst/>
          </a:prstGeom>
        </p:spPr>
      </p:pic>
      <p:sp>
        <p:nvSpPr>
          <p:cNvPr id="15" name="TextBox 14">
            <a:extLst>
              <a:ext uri="{FF2B5EF4-FFF2-40B4-BE49-F238E27FC236}">
                <a16:creationId xmlns:a16="http://schemas.microsoft.com/office/drawing/2014/main" id="{A0256ECF-DDD4-F757-7864-66A99C19F05C}"/>
              </a:ext>
            </a:extLst>
          </p:cNvPr>
          <p:cNvSpPr txBox="1"/>
          <p:nvPr/>
        </p:nvSpPr>
        <p:spPr>
          <a:xfrm>
            <a:off x="2021840" y="5900897"/>
            <a:ext cx="2915920" cy="461665"/>
          </a:xfrm>
          <a:prstGeom prst="rect">
            <a:avLst/>
          </a:prstGeom>
          <a:noFill/>
        </p:spPr>
        <p:txBody>
          <a:bodyPr wrap="square" rtlCol="0">
            <a:spAutoFit/>
          </a:bodyPr>
          <a:lstStyle/>
          <a:p>
            <a:r>
              <a:rPr lang="en-IN" sz="2400" dirty="0">
                <a:solidFill>
                  <a:schemeClr val="accent1"/>
                </a:solidFill>
              </a:rPr>
              <a:t>Alert-if pipeline fails</a:t>
            </a:r>
          </a:p>
        </p:txBody>
      </p:sp>
    </p:spTree>
    <p:extLst>
      <p:ext uri="{BB962C8B-B14F-4D97-AF65-F5344CB8AC3E}">
        <p14:creationId xmlns:p14="http://schemas.microsoft.com/office/powerpoint/2010/main" val="1528289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90E1-561D-CB70-2B3A-B4B81B740F1B}"/>
              </a:ext>
            </a:extLst>
          </p:cNvPr>
          <p:cNvSpPr>
            <a:spLocks noGrp="1"/>
          </p:cNvSpPr>
          <p:nvPr>
            <p:ph type="title"/>
          </p:nvPr>
        </p:nvSpPr>
        <p:spPr/>
        <p:txBody>
          <a:bodyPr/>
          <a:lstStyle/>
          <a:p>
            <a:r>
              <a:rPr lang="en-IN" dirty="0"/>
              <a:t>      </a:t>
            </a:r>
            <a:r>
              <a:rPr lang="en-IN" dirty="0" err="1"/>
              <a:t>Succes</a:t>
            </a:r>
            <a:r>
              <a:rPr lang="en-IN" dirty="0"/>
              <a:t> state</a:t>
            </a:r>
          </a:p>
        </p:txBody>
      </p:sp>
      <p:pic>
        <p:nvPicPr>
          <p:cNvPr id="5" name="Content Placeholder 4" descr="A screenshot of a computer&#10;&#10;AI-generated content may be incorrect.">
            <a:extLst>
              <a:ext uri="{FF2B5EF4-FFF2-40B4-BE49-F238E27FC236}">
                <a16:creationId xmlns:a16="http://schemas.microsoft.com/office/drawing/2014/main" id="{9411A2C6-5542-D7F0-A2E9-4AF5AA210B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5054" y="1825625"/>
            <a:ext cx="9921891" cy="4351338"/>
          </a:xfrm>
        </p:spPr>
      </p:pic>
    </p:spTree>
    <p:extLst>
      <p:ext uri="{BB962C8B-B14F-4D97-AF65-F5344CB8AC3E}">
        <p14:creationId xmlns:p14="http://schemas.microsoft.com/office/powerpoint/2010/main" val="3241867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92CF0CF-E20D-4C03-AE25-A672922F5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5DA13EB-813C-4FE6-98DF-2EE99B48BD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068"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4987505A-090B-9A40-B1F8-C117DF8CDE3A}"/>
              </a:ext>
            </a:extLst>
          </p:cNvPr>
          <p:cNvSpPr>
            <a:spLocks noGrp="1"/>
          </p:cNvSpPr>
          <p:nvPr>
            <p:ph type="title"/>
          </p:nvPr>
        </p:nvSpPr>
        <p:spPr>
          <a:xfrm>
            <a:off x="7569110" y="2370414"/>
            <a:ext cx="4328249" cy="2264619"/>
          </a:xfrm>
        </p:spPr>
        <p:txBody>
          <a:bodyPr vert="horz" lIns="91440" tIns="45720" rIns="91440" bIns="45720" rtlCol="0" anchor="t">
            <a:normAutofit/>
          </a:bodyPr>
          <a:lstStyle/>
          <a:p>
            <a:r>
              <a:rPr lang="en-US" sz="2800" b="1" dirty="0">
                <a:solidFill>
                  <a:schemeClr val="tx2"/>
                </a:solidFill>
              </a:rPr>
              <a:t>CloudWatch Monitoring</a:t>
            </a:r>
            <a:br>
              <a:rPr lang="en-US" sz="2000" dirty="0">
                <a:solidFill>
                  <a:schemeClr val="tx2"/>
                </a:solidFill>
              </a:rPr>
            </a:br>
            <a:r>
              <a:rPr lang="en-US" sz="2000" dirty="0">
                <a:solidFill>
                  <a:schemeClr val="tx2"/>
                </a:solidFill>
              </a:rPr>
              <a:t>   -Monitors EKS pod metrics</a:t>
            </a:r>
            <a:br>
              <a:rPr lang="en-US" sz="2000" dirty="0">
                <a:solidFill>
                  <a:schemeClr val="tx2"/>
                </a:solidFill>
              </a:rPr>
            </a:br>
            <a:r>
              <a:rPr lang="en-US" sz="2000" dirty="0">
                <a:solidFill>
                  <a:schemeClr val="tx2"/>
                </a:solidFill>
              </a:rPr>
              <a:t>   -</a:t>
            </a:r>
            <a:r>
              <a:rPr lang="en-US" sz="2000" b="1" dirty="0">
                <a:solidFill>
                  <a:schemeClr val="tx2"/>
                </a:solidFill>
              </a:rPr>
              <a:t>Alarms configured</a:t>
            </a:r>
            <a:r>
              <a:rPr lang="en-US" sz="2000" dirty="0">
                <a:solidFill>
                  <a:schemeClr val="tx2"/>
                </a:solidFill>
              </a:rPr>
              <a:t> to trigger on        high CPU usage</a:t>
            </a:r>
            <a:br>
              <a:rPr lang="en-US" sz="2000" dirty="0">
                <a:solidFill>
                  <a:schemeClr val="tx2"/>
                </a:solidFill>
              </a:rPr>
            </a:br>
            <a:endParaRPr lang="en-US" sz="2000" dirty="0">
              <a:solidFill>
                <a:schemeClr val="tx2"/>
              </a:solidFill>
            </a:endParaRPr>
          </a:p>
        </p:txBody>
      </p:sp>
      <p:grpSp>
        <p:nvGrpSpPr>
          <p:cNvPr id="35" name="Group 34">
            <a:extLst>
              <a:ext uri="{FF2B5EF4-FFF2-40B4-BE49-F238E27FC236}">
                <a16:creationId xmlns:a16="http://schemas.microsoft.com/office/drawing/2014/main" id="{B260B5EA-4014-4EFA-BF60-A205CBAE25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387883" y="-1"/>
            <a:ext cx="3832880" cy="2876136"/>
            <a:chOff x="-305" y="-1"/>
            <a:chExt cx="3832880" cy="2876136"/>
          </a:xfrm>
        </p:grpSpPr>
        <p:sp>
          <p:nvSpPr>
            <p:cNvPr id="36" name="Freeform: Shape 35">
              <a:extLst>
                <a:ext uri="{FF2B5EF4-FFF2-40B4-BE49-F238E27FC236}">
                  <a16:creationId xmlns:a16="http://schemas.microsoft.com/office/drawing/2014/main" id="{1BF22D31-E67F-4195-BB34-8A55D356D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B703BC64-7A80-4B64-8B4B-8D19B0511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7E248705-DEB3-4F6D-A983-40926993E8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2A101A4C-B9EA-4041-A2C3-59AF4B6DE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descr="A screenshot of a computer&#10;&#10;AI-generated content may be incorrect.">
            <a:extLst>
              <a:ext uri="{FF2B5EF4-FFF2-40B4-BE49-F238E27FC236}">
                <a16:creationId xmlns:a16="http://schemas.microsoft.com/office/drawing/2014/main" id="{F50276BF-BC90-5383-4523-AC8F084A6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353" y="2830672"/>
            <a:ext cx="6372306" cy="3504768"/>
          </a:xfrm>
          <a:prstGeom prst="rect">
            <a:avLst/>
          </a:prstGeom>
        </p:spPr>
      </p:pic>
      <p:pic>
        <p:nvPicPr>
          <p:cNvPr id="9" name="Content Placeholder 8" descr="A screenshot of a computer&#10;&#10;AI-generated content may be incorrect.">
            <a:extLst>
              <a:ext uri="{FF2B5EF4-FFF2-40B4-BE49-F238E27FC236}">
                <a16:creationId xmlns:a16="http://schemas.microsoft.com/office/drawing/2014/main" id="{BEDC7017-63D5-0235-A31A-3DC70CC802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8597" y="228250"/>
            <a:ext cx="7004984" cy="2210150"/>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94BF8299-1DEB-B275-50F6-464FCDA0AC94}"/>
              </a:ext>
            </a:extLst>
          </p:cNvPr>
          <p:cNvPicPr>
            <a:picLocks noChangeAspect="1"/>
          </p:cNvPicPr>
          <p:nvPr/>
        </p:nvPicPr>
        <p:blipFill>
          <a:blip r:embed="rId4">
            <a:extLst>
              <a:ext uri="{28A0092B-C50C-407E-A947-70E740481C1C}">
                <a14:useLocalDpi xmlns:a14="http://schemas.microsoft.com/office/drawing/2010/main" val="0"/>
              </a:ext>
            </a:extLst>
          </a:blip>
          <a:srcRect l="13253" r="11574"/>
          <a:stretch/>
        </p:blipFill>
        <p:spPr>
          <a:xfrm>
            <a:off x="7065407" y="5072769"/>
            <a:ext cx="3657600" cy="1556983"/>
          </a:xfrm>
          <a:prstGeom prst="rect">
            <a:avLst/>
          </a:prstGeom>
        </p:spPr>
      </p:pic>
    </p:spTree>
    <p:extLst>
      <p:ext uri="{BB962C8B-B14F-4D97-AF65-F5344CB8AC3E}">
        <p14:creationId xmlns:p14="http://schemas.microsoft.com/office/powerpoint/2010/main" val="991444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8DE8D-B2D3-932C-EF4F-467BFDED7B35}"/>
              </a:ext>
            </a:extLst>
          </p:cNvPr>
          <p:cNvSpPr>
            <a:spLocks noGrp="1"/>
          </p:cNvSpPr>
          <p:nvPr>
            <p:ph type="title"/>
          </p:nvPr>
        </p:nvSpPr>
        <p:spPr>
          <a:xfrm>
            <a:off x="699715" y="288404"/>
            <a:ext cx="7170656" cy="977442"/>
          </a:xfrm>
        </p:spPr>
        <p:txBody>
          <a:bodyPr vert="horz" lIns="91440" tIns="45720" rIns="91440" bIns="45720" rtlCol="0" anchor="ctr">
            <a:normAutofit/>
          </a:bodyPr>
          <a:lstStyle/>
          <a:p>
            <a:r>
              <a:rPr lang="en-US" sz="2800">
                <a:solidFill>
                  <a:srgbClr val="FFFFFF"/>
                </a:solidFill>
                <a:effectLst/>
              </a:rPr>
              <a:t>Same infrastructure from(terraform )-region 2</a:t>
            </a:r>
            <a:br>
              <a:rPr lang="en-US" sz="2800">
                <a:solidFill>
                  <a:srgbClr val="FFFFFF"/>
                </a:solidFill>
                <a:effectLst/>
              </a:rPr>
            </a:br>
            <a:endParaRPr lang="en-US" sz="2800">
              <a:solidFill>
                <a:srgbClr val="FFFFFF"/>
              </a:solidFill>
            </a:endParaRPr>
          </a:p>
        </p:txBody>
      </p:sp>
      <p:pic>
        <p:nvPicPr>
          <p:cNvPr id="9" name="Picture 8" descr="A screenshot of a computer&#10;&#10;AI-generated content may be incorrect.">
            <a:extLst>
              <a:ext uri="{FF2B5EF4-FFF2-40B4-BE49-F238E27FC236}">
                <a16:creationId xmlns:a16="http://schemas.microsoft.com/office/drawing/2014/main" id="{B0636B42-D061-9A57-C91C-32819BEB3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6606" y="1670200"/>
            <a:ext cx="5601234" cy="2258905"/>
          </a:xfrm>
          <a:prstGeom prst="rect">
            <a:avLst/>
          </a:prstGeom>
        </p:spPr>
      </p:pic>
      <p:pic>
        <p:nvPicPr>
          <p:cNvPr id="5" name="Content Placeholder 4" descr="A screenshot of a computer&#10;&#10;AI-generated content may be incorrect.">
            <a:extLst>
              <a:ext uri="{FF2B5EF4-FFF2-40B4-BE49-F238E27FC236}">
                <a16:creationId xmlns:a16="http://schemas.microsoft.com/office/drawing/2014/main" id="{5FD4AEE9-C9BA-569C-E5C9-4CF0F47765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3440" y="1670200"/>
            <a:ext cx="5601234" cy="2185059"/>
          </a:xfrm>
          <a:prstGeom prst="rect">
            <a:avLst/>
          </a:prstGeom>
        </p:spPr>
      </p:pic>
      <p:pic>
        <p:nvPicPr>
          <p:cNvPr id="7" name="Picture 6" descr="A computer screen shot of a blue square with white text&#10;&#10;AI-generated content may be incorrect.">
            <a:extLst>
              <a:ext uri="{FF2B5EF4-FFF2-40B4-BE49-F238E27FC236}">
                <a16:creationId xmlns:a16="http://schemas.microsoft.com/office/drawing/2014/main" id="{35026E4E-D03F-FE9A-E393-733E7C1D64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440" y="4046583"/>
            <a:ext cx="11174640" cy="2689497"/>
          </a:xfrm>
          <a:prstGeom prst="rect">
            <a:avLst/>
          </a:prstGeom>
        </p:spPr>
      </p:pic>
    </p:spTree>
    <p:extLst>
      <p:ext uri="{BB962C8B-B14F-4D97-AF65-F5344CB8AC3E}">
        <p14:creationId xmlns:p14="http://schemas.microsoft.com/office/powerpoint/2010/main" val="3893883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095953A-7DC0-3F46-6E96-31FBC9B1A0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11" name="Rectangle 10">
              <a:extLst>
                <a:ext uri="{FF2B5EF4-FFF2-40B4-BE49-F238E27FC236}">
                  <a16:creationId xmlns:a16="http://schemas.microsoft.com/office/drawing/2014/main" id="{707A3D96-0FAB-1097-EDDA-3FEF83BF3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EAB96BF-DFB3-4E65-F857-5FB098087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F350EA2-C795-0DD6-A39B-C92018940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AC1597-691C-C2BF-535E-B9DBBAA76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1719E31-8105-750E-FA32-CD3306D6C753}"/>
              </a:ext>
            </a:extLst>
          </p:cNvPr>
          <p:cNvSpPr>
            <a:spLocks noGrp="1"/>
          </p:cNvSpPr>
          <p:nvPr>
            <p:ph type="title"/>
          </p:nvPr>
        </p:nvSpPr>
        <p:spPr>
          <a:xfrm>
            <a:off x="8328214" y="1489363"/>
            <a:ext cx="3310215" cy="2987269"/>
          </a:xfrm>
        </p:spPr>
        <p:txBody>
          <a:bodyPr vert="horz" lIns="91440" tIns="45720" rIns="91440" bIns="45720" rtlCol="0" anchor="t">
            <a:normAutofit/>
          </a:bodyPr>
          <a:lstStyle/>
          <a:p>
            <a:r>
              <a:rPr lang="en-US" sz="2000" b="1" kern="1200">
                <a:solidFill>
                  <a:srgbClr val="FFFFFF"/>
                </a:solidFill>
                <a:latin typeface="+mj-lt"/>
                <a:ea typeface="+mj-ea"/>
                <a:cs typeface="+mj-cs"/>
              </a:rPr>
              <a:t>Route 53 (devingroup.click)</a:t>
            </a:r>
            <a:br>
              <a:rPr lang="en-US" sz="2000" kern="1200">
                <a:solidFill>
                  <a:srgbClr val="FFFFFF"/>
                </a:solidFill>
                <a:latin typeface="+mj-lt"/>
                <a:ea typeface="+mj-ea"/>
                <a:cs typeface="+mj-cs"/>
              </a:rPr>
            </a:br>
            <a:r>
              <a:rPr lang="en-US" sz="2000" kern="1200">
                <a:solidFill>
                  <a:srgbClr val="FFFFFF"/>
                </a:solidFill>
                <a:latin typeface="+mj-lt"/>
                <a:ea typeface="+mj-ea"/>
                <a:cs typeface="+mj-cs"/>
              </a:rPr>
              <a:t>Configured with two hosted zones for each region.</a:t>
            </a:r>
            <a:br>
              <a:rPr lang="en-US" sz="2000" kern="1200">
                <a:solidFill>
                  <a:srgbClr val="FFFFFF"/>
                </a:solidFill>
                <a:latin typeface="+mj-lt"/>
                <a:ea typeface="+mj-ea"/>
                <a:cs typeface="+mj-cs"/>
              </a:rPr>
            </a:br>
            <a:r>
              <a:rPr lang="en-US" sz="2000" kern="1200">
                <a:solidFill>
                  <a:srgbClr val="FFFFFF"/>
                </a:solidFill>
                <a:latin typeface="+mj-lt"/>
                <a:ea typeface="+mj-ea"/>
                <a:cs typeface="+mj-cs"/>
              </a:rPr>
              <a:t>Integrated with regional load balancers.</a:t>
            </a:r>
            <a:br>
              <a:rPr lang="en-US" sz="2000" kern="1200">
                <a:solidFill>
                  <a:srgbClr val="FFFFFF"/>
                </a:solidFill>
                <a:latin typeface="+mj-lt"/>
                <a:ea typeface="+mj-ea"/>
                <a:cs typeface="+mj-cs"/>
              </a:rPr>
            </a:br>
            <a:r>
              <a:rPr lang="en-US" sz="2000" kern="1200">
                <a:solidFill>
                  <a:srgbClr val="FFFFFF"/>
                </a:solidFill>
                <a:latin typeface="+mj-lt"/>
                <a:ea typeface="+mj-ea"/>
                <a:cs typeface="+mj-cs"/>
              </a:rPr>
              <a:t>Failover routing policy ensures high availability—if one region goes down, traffic is automatically routed to the healthy region.</a:t>
            </a:r>
          </a:p>
        </p:txBody>
      </p:sp>
      <p:pic>
        <p:nvPicPr>
          <p:cNvPr id="5" name="Content Placeholder 4" descr="A diagram of a product inventory store&#10;&#10;AI-generated content may be incorrect.">
            <a:extLst>
              <a:ext uri="{FF2B5EF4-FFF2-40B4-BE49-F238E27FC236}">
                <a16:creationId xmlns:a16="http://schemas.microsoft.com/office/drawing/2014/main" id="{9B226837-0D36-B125-D67B-05251B7B8F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571" y="684399"/>
            <a:ext cx="6517789" cy="5514449"/>
          </a:xfrm>
          <a:prstGeom prst="rect">
            <a:avLst/>
          </a:prstGeom>
        </p:spPr>
      </p:pic>
    </p:spTree>
    <p:extLst>
      <p:ext uri="{BB962C8B-B14F-4D97-AF65-F5344CB8AC3E}">
        <p14:creationId xmlns:p14="http://schemas.microsoft.com/office/powerpoint/2010/main" val="700289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5A14F-A843-6475-4204-FD0967A61BEC}"/>
              </a:ext>
            </a:extLst>
          </p:cNvPr>
          <p:cNvSpPr>
            <a:spLocks noGrp="1"/>
          </p:cNvSpPr>
          <p:nvPr>
            <p:ph type="title"/>
          </p:nvPr>
        </p:nvSpPr>
        <p:spPr/>
        <p:txBody>
          <a:bodyPr/>
          <a:lstStyle/>
          <a:p>
            <a:r>
              <a:rPr lang="en-IN" dirty="0">
                <a:solidFill>
                  <a:schemeClr val="accent1"/>
                </a:solidFill>
              </a:rPr>
              <a:t>          Services I have used</a:t>
            </a:r>
          </a:p>
        </p:txBody>
      </p:sp>
      <p:graphicFrame>
        <p:nvGraphicFramePr>
          <p:cNvPr id="9" name="Content Placeholder 2">
            <a:extLst>
              <a:ext uri="{FF2B5EF4-FFF2-40B4-BE49-F238E27FC236}">
                <a16:creationId xmlns:a16="http://schemas.microsoft.com/office/drawing/2014/main" id="{40D7AC25-5639-1228-C861-061F60D7533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7757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4D2AD0D8-AB59-DA25-7213-7B4E7562E465}"/>
              </a:ext>
            </a:extLst>
          </p:cNvPr>
          <p:cNvSpPr>
            <a:spLocks noGrp="1"/>
          </p:cNvSpPr>
          <p:nvPr>
            <p:ph type="title"/>
          </p:nvPr>
        </p:nvSpPr>
        <p:spPr>
          <a:xfrm>
            <a:off x="1179226" y="1594707"/>
            <a:ext cx="9833548" cy="1325563"/>
          </a:xfrm>
        </p:spPr>
        <p:txBody>
          <a:bodyPr vert="horz" lIns="91440" tIns="45720" rIns="91440" bIns="45720" rtlCol="0" anchor="b">
            <a:normAutofit/>
          </a:bodyPr>
          <a:lstStyle/>
          <a:p>
            <a:pPr algn="ctr"/>
            <a:r>
              <a:rPr lang="en-US" sz="3600" kern="1200" dirty="0">
                <a:solidFill>
                  <a:schemeClr val="tx2"/>
                </a:solidFill>
                <a:latin typeface="+mj-lt"/>
                <a:ea typeface="+mj-ea"/>
                <a:cs typeface="+mj-cs"/>
              </a:rPr>
              <a:t>       </a:t>
            </a:r>
          </a:p>
        </p:txBody>
      </p:sp>
      <p:grpSp>
        <p:nvGrpSpPr>
          <p:cNvPr id="17" name="Group 16">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8" name="Freeform: Shape 17">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26EE90E9-E85C-9635-DE76-53B87846C594}"/>
              </a:ext>
            </a:extLst>
          </p:cNvPr>
          <p:cNvSpPr txBox="1"/>
          <p:nvPr/>
        </p:nvSpPr>
        <p:spPr>
          <a:xfrm>
            <a:off x="1001426" y="527196"/>
            <a:ext cx="9539574" cy="4940299"/>
          </a:xfrm>
          <a:prstGeom prst="rect">
            <a:avLst/>
          </a:prstGeom>
        </p:spPr>
        <p:txBody>
          <a:bodyPr vert="horz" lIns="91440" tIns="45720" rIns="91440" bIns="45720" rtlCol="0">
            <a:noAutofit/>
          </a:bodyPr>
          <a:lstStyle/>
          <a:p>
            <a:pPr marL="228600" indent="-228600">
              <a:lnSpc>
                <a:spcPct val="90000"/>
              </a:lnSpc>
              <a:spcBef>
                <a:spcPts val="1000"/>
              </a:spcBef>
              <a:spcAft>
                <a:spcPts val="0"/>
              </a:spcAft>
              <a:buClrTx/>
              <a:buSzPts val="2000"/>
              <a:buFont typeface="Arial" panose="020B0604020202020204" pitchFamily="34" charset="0"/>
              <a:buChar char="•"/>
            </a:pPr>
            <a:r>
              <a:rPr lang="en-US" b="1" dirty="0">
                <a:solidFill>
                  <a:schemeClr val="tx2"/>
                </a:solidFill>
                <a:effectLst/>
              </a:rPr>
              <a:t>Advantages of  Capstone Project</a:t>
            </a:r>
            <a:endParaRPr lang="en-US" dirty="0">
              <a:solidFill>
                <a:schemeClr val="tx2"/>
              </a:solidFill>
              <a:effectLst/>
            </a:endParaRPr>
          </a:p>
          <a:p>
            <a:pPr marL="228600" indent="-228600">
              <a:lnSpc>
                <a:spcPct val="90000"/>
              </a:lnSpc>
              <a:spcBef>
                <a:spcPts val="1000"/>
              </a:spcBef>
              <a:spcAft>
                <a:spcPts val="0"/>
              </a:spcAft>
              <a:buFont typeface="Arial" panose="020B0604020202020204" pitchFamily="34" charset="0"/>
              <a:buChar char="•"/>
            </a:pPr>
            <a:r>
              <a:rPr lang="en-US" sz="2000" b="1" dirty="0">
                <a:solidFill>
                  <a:schemeClr val="tx2"/>
                </a:solidFill>
                <a:effectLst/>
              </a:rPr>
              <a:t>High Availability:</a:t>
            </a:r>
            <a:r>
              <a:rPr lang="en-US" sz="2000" dirty="0">
                <a:solidFill>
                  <a:schemeClr val="tx2"/>
                </a:solidFill>
                <a:effectLst/>
              </a:rPr>
              <a:t> Multi-AZ and multi-region setup with Route 53 failover ensures service reliability and disaster recovery.</a:t>
            </a:r>
          </a:p>
          <a:p>
            <a:pPr marL="228600" indent="-228600">
              <a:lnSpc>
                <a:spcPct val="90000"/>
              </a:lnSpc>
              <a:spcBef>
                <a:spcPts val="1000"/>
              </a:spcBef>
              <a:spcAft>
                <a:spcPts val="0"/>
              </a:spcAft>
              <a:buFont typeface="Arial" panose="020B0604020202020204" pitchFamily="34" charset="0"/>
              <a:buChar char="•"/>
            </a:pPr>
            <a:r>
              <a:rPr lang="en-US" sz="2000" b="1" dirty="0">
                <a:solidFill>
                  <a:schemeClr val="tx2"/>
                </a:solidFill>
                <a:effectLst/>
              </a:rPr>
              <a:t>Scalability:</a:t>
            </a:r>
            <a:r>
              <a:rPr lang="en-US" sz="2000" dirty="0">
                <a:solidFill>
                  <a:schemeClr val="tx2"/>
                </a:solidFill>
                <a:effectLst/>
              </a:rPr>
              <a:t> EKS clusters with CloudWatch monitoring enable dynamic scaling based on workload.</a:t>
            </a:r>
          </a:p>
          <a:p>
            <a:pPr marL="228600" indent="-228600">
              <a:lnSpc>
                <a:spcPct val="90000"/>
              </a:lnSpc>
              <a:spcBef>
                <a:spcPts val="1000"/>
              </a:spcBef>
              <a:spcAft>
                <a:spcPts val="0"/>
              </a:spcAft>
              <a:buFont typeface="Arial" panose="020B0604020202020204" pitchFamily="34" charset="0"/>
              <a:buChar char="•"/>
            </a:pPr>
            <a:r>
              <a:rPr lang="en-US" sz="2000" b="1" dirty="0">
                <a:solidFill>
                  <a:schemeClr val="tx2"/>
                </a:solidFill>
                <a:effectLst/>
              </a:rPr>
              <a:t>Automation &amp; Consistency:</a:t>
            </a:r>
            <a:r>
              <a:rPr lang="en-US" sz="2000" dirty="0">
                <a:solidFill>
                  <a:schemeClr val="tx2"/>
                </a:solidFill>
                <a:effectLst/>
              </a:rPr>
              <a:t> Infrastructure as Code using CloudFormation and Terraform enables repeatable, error-free deployments.</a:t>
            </a:r>
          </a:p>
          <a:p>
            <a:pPr marL="228600" indent="-228600">
              <a:lnSpc>
                <a:spcPct val="90000"/>
              </a:lnSpc>
              <a:spcBef>
                <a:spcPts val="1000"/>
              </a:spcBef>
              <a:spcAft>
                <a:spcPts val="0"/>
              </a:spcAft>
              <a:buFont typeface="Arial" panose="020B0604020202020204" pitchFamily="34" charset="0"/>
              <a:buChar char="•"/>
            </a:pPr>
            <a:r>
              <a:rPr lang="en-US" sz="2000" b="1" dirty="0">
                <a:solidFill>
                  <a:schemeClr val="tx2"/>
                </a:solidFill>
                <a:effectLst/>
              </a:rPr>
              <a:t>CI/CD Efficiency:</a:t>
            </a:r>
            <a:r>
              <a:rPr lang="en-US" sz="2000" dirty="0">
                <a:solidFill>
                  <a:schemeClr val="tx2"/>
                </a:solidFill>
                <a:effectLst/>
              </a:rPr>
              <a:t> </a:t>
            </a:r>
            <a:r>
              <a:rPr lang="en-US" sz="2000" dirty="0" err="1">
                <a:solidFill>
                  <a:schemeClr val="tx2"/>
                </a:solidFill>
                <a:effectLst/>
              </a:rPr>
              <a:t>CodePipeline</a:t>
            </a:r>
            <a:r>
              <a:rPr lang="en-US" sz="2000" dirty="0">
                <a:solidFill>
                  <a:schemeClr val="tx2"/>
                </a:solidFill>
                <a:effectLst/>
              </a:rPr>
              <a:t> automates app deployment with integrated code quality checks (SonarQube) and security scanning (</a:t>
            </a:r>
            <a:r>
              <a:rPr lang="en-US" sz="2000" dirty="0" err="1">
                <a:solidFill>
                  <a:schemeClr val="tx2"/>
                </a:solidFill>
                <a:effectLst/>
              </a:rPr>
              <a:t>Trivy</a:t>
            </a:r>
            <a:r>
              <a:rPr lang="en-US" sz="2000" dirty="0">
                <a:solidFill>
                  <a:schemeClr val="tx2"/>
                </a:solidFill>
                <a:effectLst/>
              </a:rPr>
              <a:t>).</a:t>
            </a:r>
          </a:p>
          <a:p>
            <a:pPr marL="228600" indent="-228600">
              <a:lnSpc>
                <a:spcPct val="90000"/>
              </a:lnSpc>
              <a:spcBef>
                <a:spcPts val="1000"/>
              </a:spcBef>
              <a:spcAft>
                <a:spcPts val="0"/>
              </a:spcAft>
              <a:buFont typeface="Arial" panose="020B0604020202020204" pitchFamily="34" charset="0"/>
              <a:buChar char="•"/>
            </a:pPr>
            <a:r>
              <a:rPr lang="en-US" sz="2000" b="1" dirty="0">
                <a:solidFill>
                  <a:schemeClr val="tx2"/>
                </a:solidFill>
                <a:effectLst/>
              </a:rPr>
              <a:t>Security:</a:t>
            </a:r>
            <a:r>
              <a:rPr lang="en-US" sz="2000" dirty="0">
                <a:solidFill>
                  <a:schemeClr val="tx2"/>
                </a:solidFill>
                <a:effectLst/>
              </a:rPr>
              <a:t> Security groups and image vulnerability scanning enhance the system’s security posture.</a:t>
            </a:r>
          </a:p>
          <a:p>
            <a:pPr marL="228600" indent="-228600">
              <a:lnSpc>
                <a:spcPct val="90000"/>
              </a:lnSpc>
              <a:spcBef>
                <a:spcPts val="1000"/>
              </a:spcBef>
              <a:spcAft>
                <a:spcPts val="0"/>
              </a:spcAft>
              <a:buFont typeface="Arial" panose="020B0604020202020204" pitchFamily="34" charset="0"/>
              <a:buChar char="•"/>
            </a:pPr>
            <a:r>
              <a:rPr lang="en-US" sz="2000" b="1" dirty="0">
                <a:solidFill>
                  <a:schemeClr val="tx2"/>
                </a:solidFill>
                <a:effectLst/>
              </a:rPr>
              <a:t>Monitoring &amp; Alerts:</a:t>
            </a:r>
            <a:r>
              <a:rPr lang="en-US" sz="2000" dirty="0">
                <a:solidFill>
                  <a:schemeClr val="tx2"/>
                </a:solidFill>
                <a:effectLst/>
              </a:rPr>
              <a:t> CloudWatch and SNS provide real-time monitoring and failure notifications for quick response.</a:t>
            </a:r>
          </a:p>
          <a:p>
            <a:pPr marL="228600" indent="-228600">
              <a:lnSpc>
                <a:spcPct val="90000"/>
              </a:lnSpc>
              <a:spcBef>
                <a:spcPts val="1000"/>
              </a:spcBef>
              <a:spcAft>
                <a:spcPts val="0"/>
              </a:spcAft>
              <a:buFont typeface="Arial" panose="020B0604020202020204" pitchFamily="34" charset="0"/>
              <a:buChar char="•"/>
            </a:pPr>
            <a:r>
              <a:rPr lang="en-US" sz="2000" b="1" dirty="0" err="1">
                <a:solidFill>
                  <a:schemeClr val="tx2"/>
                </a:solidFill>
                <a:effectLst/>
              </a:rPr>
              <a:t>GitOps</a:t>
            </a:r>
            <a:r>
              <a:rPr lang="en-US" sz="2000" b="1" dirty="0">
                <a:solidFill>
                  <a:schemeClr val="tx2"/>
                </a:solidFill>
                <a:effectLst/>
              </a:rPr>
              <a:t> Deployment:</a:t>
            </a:r>
            <a:r>
              <a:rPr lang="en-US" sz="2000" dirty="0">
                <a:solidFill>
                  <a:schemeClr val="tx2"/>
                </a:solidFill>
                <a:effectLst/>
              </a:rPr>
              <a:t> Argo CD manages Kubernetes deployments declaratively, improving deployment control and visibility.</a:t>
            </a:r>
          </a:p>
          <a:p>
            <a:pPr marL="228600" indent="-228600">
              <a:lnSpc>
                <a:spcPct val="90000"/>
              </a:lnSpc>
              <a:spcBef>
                <a:spcPts val="1000"/>
              </a:spcBef>
              <a:spcAft>
                <a:spcPts val="0"/>
              </a:spcAft>
              <a:buFont typeface="Arial" panose="020B0604020202020204" pitchFamily="34" charset="0"/>
              <a:buChar char="•"/>
            </a:pPr>
            <a:r>
              <a:rPr lang="en-US" sz="2000" b="1" dirty="0">
                <a:solidFill>
                  <a:schemeClr val="tx2"/>
                </a:solidFill>
                <a:effectLst/>
              </a:rPr>
              <a:t>Reliable DNS Management:</a:t>
            </a:r>
            <a:r>
              <a:rPr lang="en-US" sz="2000" dirty="0">
                <a:solidFill>
                  <a:schemeClr val="tx2"/>
                </a:solidFill>
                <a:effectLst/>
              </a:rPr>
              <a:t> Route 53 manages domain routing with failover across regions for uninterrupted access.</a:t>
            </a:r>
          </a:p>
        </p:txBody>
      </p:sp>
      <p:grpSp>
        <p:nvGrpSpPr>
          <p:cNvPr id="23" name="Group 22">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24" name="Freeform: Shape 23">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82206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218</TotalTime>
  <Words>260</Words>
  <Application>Microsoft Office PowerPoint</Application>
  <PresentationFormat>Widescreen</PresentationFormat>
  <Paragraphs>36</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Aptos Display</vt:lpstr>
      <vt:lpstr>Arial</vt:lpstr>
      <vt:lpstr>Office Theme</vt:lpstr>
      <vt:lpstr>PowerPoint Presentation</vt:lpstr>
      <vt:lpstr>             Architecute</vt:lpstr>
      <vt:lpstr>Code pipeline </vt:lpstr>
      <vt:lpstr>      Succes state</vt:lpstr>
      <vt:lpstr>CloudWatch Monitoring    -Monitors EKS pod metrics    -Alarms configured to trigger on        high CPU usage </vt:lpstr>
      <vt:lpstr>Same infrastructure from(terraform )-region 2 </vt:lpstr>
      <vt:lpstr>Route 53 (devingroup.click) Configured with two hosted zones for each region. Integrated with regional load balancers. Failover routing policy ensures high availability—if one region goes down, traffic is automatically routed to the healthy region.</vt:lpstr>
      <vt:lpstr>          Services I have used</vt:lpstr>
      <vt:lpstr>       </vt:lpstr>
      <vt:lpstr>         Application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Vinay Kumar Busala(UST,IN)</dc:creator>
  <cp:lastModifiedBy>Vinay Kumar Busala(UST,IN)</cp:lastModifiedBy>
  <cp:revision>1</cp:revision>
  <dcterms:created xsi:type="dcterms:W3CDTF">2025-06-25T05:06:26Z</dcterms:created>
  <dcterms:modified xsi:type="dcterms:W3CDTF">2025-06-25T08:44:54Z</dcterms:modified>
</cp:coreProperties>
</file>